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9" r:id="rId4"/>
  </p:sldMasterIdLst>
  <p:notesMasterIdLst>
    <p:notesMasterId r:id="rId13"/>
  </p:notesMasterIdLst>
  <p:handoutMasterIdLst>
    <p:handoutMasterId r:id="rId14"/>
  </p:handoutMasterIdLst>
  <p:sldIdLst>
    <p:sldId id="899" r:id="rId5"/>
    <p:sldId id="920" r:id="rId6"/>
    <p:sldId id="924" r:id="rId7"/>
    <p:sldId id="914" r:id="rId8"/>
    <p:sldId id="916" r:id="rId9"/>
    <p:sldId id="922" r:id="rId10"/>
    <p:sldId id="919" r:id="rId11"/>
    <p:sldId id="921" r:id="rId12"/>
  </p:sldIdLst>
  <p:sldSz cx="11949113" cy="6721475"/>
  <p:notesSz cx="7010400" cy="9296400"/>
  <p:custDataLst>
    <p:tags r:id="rId15"/>
  </p:custDataLst>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1" userDrawn="1">
          <p15:clr>
            <a:srgbClr val="A4A3A4"/>
          </p15:clr>
        </p15:guide>
        <p15:guide id="3" orient="horz" pos="3990" userDrawn="1">
          <p15:clr>
            <a:srgbClr val="A4A3A4"/>
          </p15:clr>
        </p15:guide>
        <p15:guide id="4" pos="588" userDrawn="1">
          <p15:clr>
            <a:srgbClr val="A4A3A4"/>
          </p15:clr>
        </p15:guide>
        <p15:guide id="5" pos="4058" userDrawn="1">
          <p15:clr>
            <a:srgbClr val="A4A3A4"/>
          </p15:clr>
        </p15:guide>
        <p15:guide id="6" pos="7355" userDrawn="1">
          <p15:clr>
            <a:srgbClr val="A4A3A4"/>
          </p15:clr>
        </p15:guide>
        <p15:guide id="7" orient="horz" pos="84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pos="717" userDrawn="1">
          <p15:clr>
            <a:srgbClr val="A4A3A4"/>
          </p15:clr>
        </p15:guide>
        <p15:guide id="4" pos="37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ifford Lewis" initials="" lastIdx="12" clrIdx="0"/>
  <p:cmAuthor id="1" name="ayal jedeikin" initials="aj" lastIdx="7" clrIdx="1">
    <p:extLst>
      <p:ext uri="{19B8F6BF-5375-455C-9EA6-DF929625EA0E}">
        <p15:presenceInfo xmlns:p15="http://schemas.microsoft.com/office/powerpoint/2012/main" userId="b052e4afb7f289f1" providerId="Windows Live"/>
      </p:ext>
    </p:extLst>
  </p:cmAuthor>
  <p:cmAuthor id="2" name="Anat Badt" initials="AB" lastIdx="3" clrIdx="2">
    <p:extLst>
      <p:ext uri="{19B8F6BF-5375-455C-9EA6-DF929625EA0E}">
        <p15:presenceInfo xmlns:p15="http://schemas.microsoft.com/office/powerpoint/2012/main" userId="S-1-5-21-2041820567-3688589724-1498332951-1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A90"/>
    <a:srgbClr val="002E2E"/>
    <a:srgbClr val="228D88"/>
    <a:srgbClr val="156464"/>
    <a:srgbClr val="026464"/>
    <a:srgbClr val="44546A"/>
    <a:srgbClr val="33CC33"/>
    <a:srgbClr val="FFFF00"/>
    <a:srgbClr val="C4B76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87234" autoAdjust="0"/>
  </p:normalViewPr>
  <p:slideViewPr>
    <p:cSldViewPr snapToGrid="0">
      <p:cViewPr varScale="1">
        <p:scale>
          <a:sx n="62" d="100"/>
          <a:sy n="62" d="100"/>
        </p:scale>
        <p:origin x="840" y="52"/>
      </p:cViewPr>
      <p:guideLst>
        <p:guide orient="horz" pos="3841"/>
        <p:guide orient="horz" pos="3990"/>
        <p:guide pos="588"/>
        <p:guide pos="4058"/>
        <p:guide pos="7355"/>
        <p:guide orient="horz" pos="8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100" d="100"/>
          <a:sy n="100" d="100"/>
        </p:scale>
        <p:origin x="-3270" y="-72"/>
      </p:cViewPr>
      <p:guideLst>
        <p:guide orient="horz" pos="2928"/>
        <p:guide pos="2208"/>
        <p:guide pos="717"/>
        <p:guide pos="37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ftr" sz="quarter" idx="2"/>
          </p:nvPr>
        </p:nvSpPr>
        <p:spPr bwMode="auto">
          <a:xfrm>
            <a:off x="1" y="9580565"/>
            <a:ext cx="2943719"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690" tIns="45345" rIns="90690" bIns="45345" numCol="1" anchor="b" anchorCtr="0" compatLnSpc="1">
            <a:prstTxWarp prst="textNoShape">
              <a:avLst/>
            </a:prstTxWarp>
          </a:bodyPr>
          <a:lstStyle>
            <a:lvl1pPr>
              <a:buClrTx/>
              <a:defRPr sz="1200" b="0" dirty="0">
                <a:solidFill>
                  <a:schemeClr val="tx1"/>
                </a:solidFill>
                <a:latin typeface="Arial" charset="0"/>
              </a:defRPr>
            </a:lvl1pPr>
          </a:lstStyle>
          <a:p>
            <a:pPr>
              <a:defRPr/>
            </a:pPr>
            <a:endParaRPr lang="en-US" altLang="zh-CN"/>
          </a:p>
        </p:txBody>
      </p:sp>
      <p:sp>
        <p:nvSpPr>
          <p:cNvPr id="7173" name="Rectangle 5"/>
          <p:cNvSpPr>
            <a:spLocks noGrp="1" noChangeArrowheads="1"/>
          </p:cNvSpPr>
          <p:nvPr>
            <p:ph type="sldNum" sz="quarter" idx="3"/>
          </p:nvPr>
        </p:nvSpPr>
        <p:spPr bwMode="auto">
          <a:xfrm>
            <a:off x="3850853" y="9580565"/>
            <a:ext cx="2943719"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690" tIns="45345" rIns="90690" bIns="45345" numCol="1" anchor="b" anchorCtr="0" compatLnSpc="1">
            <a:prstTxWarp prst="textNoShape">
              <a:avLst/>
            </a:prstTxWarp>
          </a:bodyPr>
          <a:lstStyle>
            <a:lvl1pPr algn="r">
              <a:buClrTx/>
              <a:defRPr sz="1200" b="0">
                <a:solidFill>
                  <a:schemeClr val="tx1"/>
                </a:solidFill>
                <a:latin typeface="Arial" charset="0"/>
              </a:defRPr>
            </a:lvl1pPr>
          </a:lstStyle>
          <a:p>
            <a:pPr>
              <a:defRPr/>
            </a:pPr>
            <a:fld id="{7C576DEE-F4C1-4CEC-9122-A79848AE5E51}" type="slidenum">
              <a:rPr lang="en-US" altLang="zh-CN"/>
              <a:pPr>
                <a:defRPr/>
              </a:pPr>
              <a:t>‹#›</a:t>
            </a:fld>
            <a:endParaRPr lang="en-US" altLang="zh-CN" dirty="0"/>
          </a:p>
        </p:txBody>
      </p:sp>
    </p:spTree>
    <p:extLst>
      <p:ext uri="{BB962C8B-B14F-4D97-AF65-F5344CB8AC3E}">
        <p14:creationId xmlns:p14="http://schemas.microsoft.com/office/powerpoint/2010/main" val="156742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5129" name="Rectangle 9"/>
          <p:cNvSpPr>
            <a:spLocks noGrp="1" noChangeArrowheads="1"/>
          </p:cNvSpPr>
          <p:nvPr>
            <p:ph type="body" sz="quarter" idx="3"/>
          </p:nvPr>
        </p:nvSpPr>
        <p:spPr bwMode="gray">
          <a:xfrm>
            <a:off x="1140814" y="4479926"/>
            <a:ext cx="4754738" cy="165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en-US" noProof="0"/>
          </a:p>
        </p:txBody>
      </p:sp>
      <p:sp>
        <p:nvSpPr>
          <p:cNvPr id="5130" name="Rectangle 10"/>
          <p:cNvSpPr>
            <a:spLocks noGrp="1" noChangeArrowheads="1"/>
          </p:cNvSpPr>
          <p:nvPr>
            <p:ph type="sldNum" sz="quarter" idx="5"/>
          </p:nvPr>
        </p:nvSpPr>
        <p:spPr bwMode="gray">
          <a:xfrm>
            <a:off x="3415981" y="9049946"/>
            <a:ext cx="149262" cy="152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13200">
              <a:buClrTx/>
              <a:defRPr sz="1000" b="0">
                <a:solidFill>
                  <a:schemeClr val="tx1"/>
                </a:solidFill>
                <a:latin typeface="Times New Roman" pitchFamily="18" charset="0"/>
              </a:defRPr>
            </a:lvl1pPr>
          </a:lstStyle>
          <a:p>
            <a:pPr>
              <a:defRPr/>
            </a:pPr>
            <a:fld id="{776D76C4-C940-4FC7-B753-0312A9E3B96A}" type="slidenum">
              <a:rPr lang="en-US"/>
              <a:pPr>
                <a:defRPr/>
              </a:pPr>
              <a:t>‹#›</a:t>
            </a:fld>
            <a:endParaRPr lang="en-US" dirty="0"/>
          </a:p>
        </p:txBody>
      </p:sp>
      <p:sp>
        <p:nvSpPr>
          <p:cNvPr id="130052" name="Rectangle 11"/>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Tree>
    <p:extLst>
      <p:ext uri="{BB962C8B-B14F-4D97-AF65-F5344CB8AC3E}">
        <p14:creationId xmlns:p14="http://schemas.microsoft.com/office/powerpoint/2010/main" val="2764862579"/>
      </p:ext>
    </p:extLst>
  </p:cSld>
  <p:clrMap bg1="lt1" tx1="dk1" bg2="lt2" tx2="dk2" accent1="accent1" accent2="accent2" accent3="accent3" accent4="accent4" accent5="accent5" accent6="accent6" hlink="hlink" folHlink="folHlink"/>
  <p:notesStyle>
    <a:lvl1pPr algn="l" defTabSz="895350" rtl="0" eaLnBrk="0" fontAlgn="base" hangingPunct="0">
      <a:lnSpc>
        <a:spcPct val="90000"/>
      </a:lnSpc>
      <a:spcBef>
        <a:spcPct val="0"/>
      </a:spcBef>
      <a:spcAft>
        <a:spcPct val="0"/>
      </a:spcAft>
      <a:buClr>
        <a:schemeClr val="tx2"/>
      </a:buClr>
      <a:defRPr sz="1200" kern="1200">
        <a:solidFill>
          <a:schemeClr val="tx1"/>
        </a:solidFill>
        <a:latin typeface="Times New Roman" pitchFamily="18" charset="0"/>
        <a:ea typeface="+mn-ea"/>
        <a:cs typeface="+mn-cs"/>
      </a:defRPr>
    </a:lvl1pPr>
    <a:lvl2pPr marL="742950" indent="-285750" algn="l" defTabSz="895350" rtl="0" eaLnBrk="0" fontAlgn="base" hangingPunct="0">
      <a:lnSpc>
        <a:spcPct val="90000"/>
      </a:lnSpc>
      <a:spcBef>
        <a:spcPct val="0"/>
      </a:spcBef>
      <a:spcAft>
        <a:spcPct val="0"/>
      </a:spcAft>
      <a:buClr>
        <a:schemeClr val="tx2"/>
      </a:buClr>
      <a:buSzPct val="120000"/>
      <a:buFont typeface="Arial" pitchFamily="34" charset="0"/>
      <a:buChar char="▪"/>
      <a:defRPr sz="1200" kern="1200">
        <a:solidFill>
          <a:schemeClr val="tx1"/>
        </a:solidFill>
        <a:latin typeface="Times New Roman" pitchFamily="18" charset="0"/>
        <a:ea typeface="+mn-ea"/>
        <a:cs typeface="+mn-cs"/>
      </a:defRPr>
    </a:lvl2pPr>
    <a:lvl3pPr marL="1143000" indent="-228600" algn="l" defTabSz="895350" rtl="0" eaLnBrk="0" fontAlgn="base" hangingPunct="0">
      <a:lnSpc>
        <a:spcPct val="90000"/>
      </a:lnSpc>
      <a:spcBef>
        <a:spcPct val="0"/>
      </a:spcBef>
      <a:spcAft>
        <a:spcPct val="0"/>
      </a:spcAft>
      <a:buClr>
        <a:schemeClr val="tx2"/>
      </a:buClr>
      <a:buSzPct val="120000"/>
      <a:buFont typeface="Arial" pitchFamily="34" charset="0"/>
      <a:buChar char="–"/>
      <a:defRPr sz="1200" kern="1200">
        <a:solidFill>
          <a:schemeClr val="tx1"/>
        </a:solidFill>
        <a:latin typeface="Times New Roman" pitchFamily="18" charset="0"/>
        <a:ea typeface="+mn-ea"/>
        <a:cs typeface="+mn-cs"/>
      </a:defRPr>
    </a:lvl3pPr>
    <a:lvl4pPr marL="1600200" indent="-228600" algn="l" defTabSz="895350" rtl="0" eaLnBrk="0" fontAlgn="base" hangingPunct="0">
      <a:lnSpc>
        <a:spcPct val="90000"/>
      </a:lnSpc>
      <a:spcBef>
        <a:spcPct val="0"/>
      </a:spcBef>
      <a:spcAft>
        <a:spcPct val="0"/>
      </a:spcAft>
      <a:buClr>
        <a:schemeClr val="tx2"/>
      </a:buClr>
      <a:buFont typeface="Arial" pitchFamily="34" charset="0"/>
      <a:buChar char="▫"/>
      <a:defRPr sz="1200" kern="1200">
        <a:solidFill>
          <a:schemeClr val="tx1"/>
        </a:solidFill>
        <a:latin typeface="Times New Roman" pitchFamily="18" charset="0"/>
        <a:ea typeface="+mn-ea"/>
        <a:cs typeface="+mn-cs"/>
      </a:defRPr>
    </a:lvl4pPr>
    <a:lvl5pPr marL="2057400" indent="-228600" algn="l" defTabSz="895350" rtl="0" eaLnBrk="0" fontAlgn="base" hangingPunct="0">
      <a:lnSpc>
        <a:spcPct val="90000"/>
      </a:lnSpc>
      <a:spcBef>
        <a:spcPct val="0"/>
      </a:spcBef>
      <a:spcAft>
        <a:spcPct val="0"/>
      </a:spcAft>
      <a:buClr>
        <a:schemeClr val="tx2"/>
      </a:buClr>
      <a:buSzPct val="89000"/>
      <a:buFont typeface="Arial" pitchFamily="34" charset="0"/>
      <a:buChar char="-"/>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1</a:t>
            </a:fld>
            <a:endParaRPr lang="en-US" dirty="0"/>
          </a:p>
        </p:txBody>
      </p:sp>
    </p:spTree>
    <p:extLst>
      <p:ext uri="{BB962C8B-B14F-4D97-AF65-F5344CB8AC3E}">
        <p14:creationId xmlns:p14="http://schemas.microsoft.com/office/powerpoint/2010/main" val="33809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2</a:t>
            </a:fld>
            <a:endParaRPr lang="en-US" dirty="0"/>
          </a:p>
        </p:txBody>
      </p:sp>
    </p:spTree>
    <p:extLst>
      <p:ext uri="{BB962C8B-B14F-4D97-AF65-F5344CB8AC3E}">
        <p14:creationId xmlns:p14="http://schemas.microsoft.com/office/powerpoint/2010/main" val="308492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3</a:t>
            </a:fld>
            <a:endParaRPr lang="en-US" dirty="0"/>
          </a:p>
        </p:txBody>
      </p:sp>
    </p:spTree>
    <p:extLst>
      <p:ext uri="{BB962C8B-B14F-4D97-AF65-F5344CB8AC3E}">
        <p14:creationId xmlns:p14="http://schemas.microsoft.com/office/powerpoint/2010/main" val="204211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4</a:t>
            </a:fld>
            <a:endParaRPr lang="en-US" dirty="0"/>
          </a:p>
        </p:txBody>
      </p:sp>
    </p:spTree>
    <p:extLst>
      <p:ext uri="{BB962C8B-B14F-4D97-AF65-F5344CB8AC3E}">
        <p14:creationId xmlns:p14="http://schemas.microsoft.com/office/powerpoint/2010/main" val="375295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5</a:t>
            </a:fld>
            <a:endParaRPr lang="en-US" dirty="0"/>
          </a:p>
        </p:txBody>
      </p:sp>
    </p:spTree>
    <p:extLst>
      <p:ext uri="{BB962C8B-B14F-4D97-AF65-F5344CB8AC3E}">
        <p14:creationId xmlns:p14="http://schemas.microsoft.com/office/powerpoint/2010/main" val="62818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6</a:t>
            </a:fld>
            <a:endParaRPr lang="en-US" dirty="0"/>
          </a:p>
        </p:txBody>
      </p:sp>
    </p:spTree>
    <p:extLst>
      <p:ext uri="{BB962C8B-B14F-4D97-AF65-F5344CB8AC3E}">
        <p14:creationId xmlns:p14="http://schemas.microsoft.com/office/powerpoint/2010/main" val="308785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3271-FCA1-4482-B45A-551DA534C15A}" type="slidenum">
              <a:rPr lang="en-US" smtClean="0"/>
              <a:t>7</a:t>
            </a:fld>
            <a:endParaRPr lang="en-US" dirty="0"/>
          </a:p>
        </p:txBody>
      </p:sp>
    </p:spTree>
    <p:extLst>
      <p:ext uri="{BB962C8B-B14F-4D97-AF65-F5344CB8AC3E}">
        <p14:creationId xmlns:p14="http://schemas.microsoft.com/office/powerpoint/2010/main" val="153850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4880-CACD-460D-8DD3-ADA1BD794123}"/>
              </a:ext>
            </a:extLst>
          </p:cNvPr>
          <p:cNvSpPr>
            <a:spLocks noGrp="1"/>
          </p:cNvSpPr>
          <p:nvPr>
            <p:ph type="ctrTitle"/>
          </p:nvPr>
        </p:nvSpPr>
        <p:spPr>
          <a:xfrm>
            <a:off x="1493639" y="1100020"/>
            <a:ext cx="8961835" cy="2340069"/>
          </a:xfrm>
        </p:spPr>
        <p:txBody>
          <a:bodyPr anchor="b"/>
          <a:lstStyle>
            <a:lvl1pPr algn="ctr">
              <a:defRPr sz="5881"/>
            </a:lvl1pPr>
          </a:lstStyle>
          <a:p>
            <a:r>
              <a:rPr lang="en-US"/>
              <a:t>Click to edit Master title style</a:t>
            </a:r>
            <a:endParaRPr lang="en-IL"/>
          </a:p>
        </p:txBody>
      </p:sp>
      <p:sp>
        <p:nvSpPr>
          <p:cNvPr id="3" name="Subtitle 2">
            <a:extLst>
              <a:ext uri="{FF2B5EF4-FFF2-40B4-BE49-F238E27FC236}">
                <a16:creationId xmlns:a16="http://schemas.microsoft.com/office/drawing/2014/main" id="{464C71D1-1E31-455C-909B-C498924E92B5}"/>
              </a:ext>
            </a:extLst>
          </p:cNvPr>
          <p:cNvSpPr>
            <a:spLocks noGrp="1"/>
          </p:cNvSpPr>
          <p:nvPr>
            <p:ph type="subTitle" idx="1"/>
          </p:nvPr>
        </p:nvSpPr>
        <p:spPr>
          <a:xfrm>
            <a:off x="1493639" y="3530331"/>
            <a:ext cx="8961835" cy="1622800"/>
          </a:xfrm>
        </p:spPr>
        <p:txBody>
          <a:bodyPr/>
          <a:lstStyle>
            <a:lvl1pPr marL="0" indent="0" algn="ctr">
              <a:buNone/>
              <a:defRPr sz="2352"/>
            </a:lvl1pPr>
            <a:lvl2pPr marL="448102" indent="0" algn="ctr">
              <a:buNone/>
              <a:defRPr sz="1960"/>
            </a:lvl2pPr>
            <a:lvl3pPr marL="896203" indent="0" algn="ctr">
              <a:buNone/>
              <a:defRPr sz="1764"/>
            </a:lvl3pPr>
            <a:lvl4pPr marL="1344305" indent="0" algn="ctr">
              <a:buNone/>
              <a:defRPr sz="1568"/>
            </a:lvl4pPr>
            <a:lvl5pPr marL="1792407" indent="0" algn="ctr">
              <a:buNone/>
              <a:defRPr sz="1568"/>
            </a:lvl5pPr>
            <a:lvl6pPr marL="2240509" indent="0" algn="ctr">
              <a:buNone/>
              <a:defRPr sz="1568"/>
            </a:lvl6pPr>
            <a:lvl7pPr marL="2688610" indent="0" algn="ctr">
              <a:buNone/>
              <a:defRPr sz="1568"/>
            </a:lvl7pPr>
            <a:lvl8pPr marL="3136712" indent="0" algn="ctr">
              <a:buNone/>
              <a:defRPr sz="1568"/>
            </a:lvl8pPr>
            <a:lvl9pPr marL="3584814" indent="0" algn="ctr">
              <a:buNone/>
              <a:defRPr sz="1568"/>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2C116670-046E-418D-B86F-BE7EE9448F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A9AAEF9-0B8E-4EEA-92B2-4D877BC6AE09}"/>
              </a:ext>
            </a:extLst>
          </p:cNvPr>
          <p:cNvSpPr>
            <a:spLocks noGrp="1"/>
          </p:cNvSpPr>
          <p:nvPr>
            <p:ph type="ftr" sz="quarter" idx="11"/>
          </p:nvPr>
        </p:nvSpPr>
        <p:spPr/>
        <p:txBody>
          <a:bodyPr/>
          <a:lstStyle/>
          <a:p>
            <a:r>
              <a:rPr lang="en-US"/>
              <a:t>INVESTOR PRESENTATION</a:t>
            </a:r>
            <a:endParaRPr lang="en-US" dirty="0"/>
          </a:p>
        </p:txBody>
      </p:sp>
      <p:sp>
        <p:nvSpPr>
          <p:cNvPr id="6" name="Slide Number Placeholder 5">
            <a:extLst>
              <a:ext uri="{FF2B5EF4-FFF2-40B4-BE49-F238E27FC236}">
                <a16:creationId xmlns:a16="http://schemas.microsoft.com/office/drawing/2014/main" id="{8D4307F8-3550-48A0-8499-C5600659383D}"/>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183324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31C2-43D6-4123-8235-CE543350625F}"/>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32E8ABE-E616-4B78-A2B7-BF56570D8E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66A8DDB-FCFE-4D32-8DEC-BAAB34E4BA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240564-BE18-454F-A47F-485532428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B0167-7772-4FBA-A57A-78AA6CED1DCE}"/>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236072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2B2E9-CBA5-4B08-8DAD-56CEEF337AB3}"/>
              </a:ext>
            </a:extLst>
          </p:cNvPr>
          <p:cNvSpPr>
            <a:spLocks noGrp="1"/>
          </p:cNvSpPr>
          <p:nvPr>
            <p:ph type="title" orient="vert"/>
          </p:nvPr>
        </p:nvSpPr>
        <p:spPr>
          <a:xfrm>
            <a:off x="8551084" y="357856"/>
            <a:ext cx="2576527" cy="5696139"/>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CEC444C3-1F6C-4652-BA19-AF6145E1C693}"/>
              </a:ext>
            </a:extLst>
          </p:cNvPr>
          <p:cNvSpPr>
            <a:spLocks noGrp="1"/>
          </p:cNvSpPr>
          <p:nvPr>
            <p:ph type="body" orient="vert" idx="1"/>
          </p:nvPr>
        </p:nvSpPr>
        <p:spPr>
          <a:xfrm>
            <a:off x="821501" y="357856"/>
            <a:ext cx="7580219" cy="569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75E9314-CF1C-4F7D-A695-D10B8E6140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F2B588-37AA-42D2-A2E3-F4600B35B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F079E-A33F-405C-8246-5DEA5BAE2EF2}"/>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24737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0271" y="0"/>
            <a:ext cx="11080379" cy="806245"/>
          </a:xfrm>
        </p:spPr>
        <p:txBody>
          <a:bodyPr/>
          <a:lstStyle/>
          <a:p>
            <a:r>
              <a:rPr lang="en-US" dirty="0"/>
              <a:t>Click to edit Master title style</a:t>
            </a:r>
          </a:p>
        </p:txBody>
      </p:sp>
      <p:sp>
        <p:nvSpPr>
          <p:cNvPr id="6" name="Date Placeholder 5">
            <a:extLst>
              <a:ext uri="{FF2B5EF4-FFF2-40B4-BE49-F238E27FC236}">
                <a16:creationId xmlns:a16="http://schemas.microsoft.com/office/drawing/2014/main" id="{92E8F227-0ADC-5443-A644-FBD67E7BDC0B}"/>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A9CF81A-F2C2-654D-99AF-B7DF5F1B8778}"/>
              </a:ext>
            </a:extLst>
          </p:cNvPr>
          <p:cNvSpPr>
            <a:spLocks noGrp="1"/>
          </p:cNvSpPr>
          <p:nvPr>
            <p:ph type="sldNum" sz="quarter" idx="11"/>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395028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3639" y="3530331"/>
            <a:ext cx="8961835" cy="1622800"/>
          </a:xfrm>
        </p:spPr>
        <p:txBody>
          <a:bodyPr/>
          <a:lstStyle>
            <a:lvl1pPr marL="0" indent="0" algn="ctr">
              <a:buNone/>
              <a:defRPr sz="2352"/>
            </a:lvl1pPr>
            <a:lvl2pPr marL="448102" indent="0" algn="ctr">
              <a:buNone/>
              <a:defRPr sz="1960"/>
            </a:lvl2pPr>
            <a:lvl3pPr marL="896203" indent="0" algn="ctr">
              <a:buNone/>
              <a:defRPr sz="1764"/>
            </a:lvl3pPr>
            <a:lvl4pPr marL="1344305" indent="0" algn="ctr">
              <a:buNone/>
              <a:defRPr sz="1568"/>
            </a:lvl4pPr>
            <a:lvl5pPr marL="1792407" indent="0" algn="ctr">
              <a:buNone/>
              <a:defRPr sz="1568"/>
            </a:lvl5pPr>
            <a:lvl6pPr marL="2240509" indent="0" algn="ctr">
              <a:buNone/>
              <a:defRPr sz="1568"/>
            </a:lvl6pPr>
            <a:lvl7pPr marL="2688610" indent="0" algn="ctr">
              <a:buNone/>
              <a:defRPr sz="1568"/>
            </a:lvl7pPr>
            <a:lvl8pPr marL="3136712" indent="0" algn="ctr">
              <a:buNone/>
              <a:defRPr sz="1568"/>
            </a:lvl8pPr>
            <a:lvl9pPr marL="3584814" indent="0" algn="ctr">
              <a:buNone/>
              <a:defRPr sz="1568"/>
            </a:lvl9pPr>
          </a:lstStyle>
          <a:p>
            <a:r>
              <a:rPr lang="en-US"/>
              <a:t>Click to edit Master subtitle style</a:t>
            </a:r>
            <a:endParaRPr lang="en-US" dirty="0"/>
          </a:p>
        </p:txBody>
      </p:sp>
      <p:sp>
        <p:nvSpPr>
          <p:cNvPr id="10" name="Title 9">
            <a:extLst>
              <a:ext uri="{FF2B5EF4-FFF2-40B4-BE49-F238E27FC236}">
                <a16:creationId xmlns:a16="http://schemas.microsoft.com/office/drawing/2014/main" id="{70A77454-BC02-9B41-A7D5-A0DE956F8723}"/>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0A11C6BB-52B6-5242-918E-0E986914B051}"/>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3EDA8233-E205-AC42-98EC-651BE055C5C4}"/>
              </a:ext>
            </a:extLst>
          </p:cNvPr>
          <p:cNvSpPr>
            <a:spLocks noGrp="1"/>
          </p:cNvSpPr>
          <p:nvPr>
            <p:ph type="ftr" sz="quarter" idx="11"/>
          </p:nvPr>
        </p:nvSpPr>
        <p:spPr>
          <a:xfrm>
            <a:off x="4864608" y="6229812"/>
            <a:ext cx="1943320" cy="357856"/>
          </a:xfrm>
          <a:prstGeom prst="rect">
            <a:avLst/>
          </a:prstGeom>
        </p:spPr>
        <p:txBody>
          <a:bodyPr/>
          <a:lstStyle/>
          <a:p>
            <a:r>
              <a:rPr lang="en-US" dirty="0"/>
              <a:t>INVESTOR PRESENTATION</a:t>
            </a:r>
          </a:p>
        </p:txBody>
      </p:sp>
      <p:sp>
        <p:nvSpPr>
          <p:cNvPr id="13" name="Slide Number Placeholder 12">
            <a:extLst>
              <a:ext uri="{FF2B5EF4-FFF2-40B4-BE49-F238E27FC236}">
                <a16:creationId xmlns:a16="http://schemas.microsoft.com/office/drawing/2014/main" id="{50FA9C5A-F84E-BE4B-A8EE-1572ACCCBF9B}"/>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5915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A923-76CF-DC4A-93AD-00B99C72E4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FFF8A-69E9-FE47-B24D-D2E17FF4438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7FA07A6-6680-EB49-AF63-BBE6DD6E2F9F}"/>
              </a:ext>
            </a:extLst>
          </p:cNvPr>
          <p:cNvSpPr>
            <a:spLocks noGrp="1"/>
          </p:cNvSpPr>
          <p:nvPr>
            <p:ph type="ftr" sz="quarter" idx="11"/>
          </p:nvPr>
        </p:nvSpPr>
        <p:spPr>
          <a:xfrm>
            <a:off x="4864608" y="6229812"/>
            <a:ext cx="1943320" cy="357856"/>
          </a:xfrm>
          <a:prstGeom prst="rect">
            <a:avLst/>
          </a:prstGeom>
        </p:spPr>
        <p:txBody>
          <a:bodyPr/>
          <a:lstStyle/>
          <a:p>
            <a:r>
              <a:rPr lang="en-US" dirty="0"/>
              <a:t>INVESTOR PRESENTATION</a:t>
            </a:r>
          </a:p>
        </p:txBody>
      </p:sp>
      <p:sp>
        <p:nvSpPr>
          <p:cNvPr id="5" name="Slide Number Placeholder 4">
            <a:extLst>
              <a:ext uri="{FF2B5EF4-FFF2-40B4-BE49-F238E27FC236}">
                <a16:creationId xmlns:a16="http://schemas.microsoft.com/office/drawing/2014/main" id="{20178E80-EA5D-5D44-B5FD-220DCF6E8231}"/>
              </a:ext>
            </a:extLst>
          </p:cNvPr>
          <p:cNvSpPr>
            <a:spLocks noGrp="1"/>
          </p:cNvSpPr>
          <p:nvPr>
            <p:ph type="sldNum" sz="quarter" idx="12"/>
          </p:nvPr>
        </p:nvSpPr>
        <p:spPr/>
        <p:txBody>
          <a:bodyPr/>
          <a:lstStyle/>
          <a:p>
            <a:fld id="{C8267E63-3B05-4A03-8A74-13553A847F79}" type="slidenum">
              <a:rPr lang="en-US" smtClean="0"/>
              <a:pPr/>
              <a:t>‹#›</a:t>
            </a:fld>
            <a:endParaRPr lang="en-US" dirty="0"/>
          </a:p>
        </p:txBody>
      </p:sp>
      <p:sp>
        <p:nvSpPr>
          <p:cNvPr id="7" name="Text Placeholder 6">
            <a:extLst>
              <a:ext uri="{FF2B5EF4-FFF2-40B4-BE49-F238E27FC236}">
                <a16:creationId xmlns:a16="http://schemas.microsoft.com/office/drawing/2014/main" id="{D7DAD88A-2DFA-CE40-BEC3-02A6ABF6BBD1}"/>
              </a:ext>
            </a:extLst>
          </p:cNvPr>
          <p:cNvSpPr>
            <a:spLocks noGrp="1"/>
          </p:cNvSpPr>
          <p:nvPr>
            <p:ph type="body" sz="quarter" idx="13"/>
          </p:nvPr>
        </p:nvSpPr>
        <p:spPr>
          <a:xfrm>
            <a:off x="820738" y="1127126"/>
            <a:ext cx="8185150" cy="1807460"/>
          </a:xfrm>
        </p:spPr>
        <p:txBody>
          <a:bodyPr>
            <a:noAutofit/>
          </a:bodyPr>
          <a:lstStyle>
            <a:lvl1pPr marL="0" indent="0">
              <a:buFontTx/>
              <a:buNone/>
              <a:defRPr/>
            </a:lvl1pPr>
            <a:lvl2pPr marL="448102" indent="0">
              <a:buFontTx/>
              <a:buNone/>
              <a:defRPr/>
            </a:lvl2pPr>
            <a:lvl3pPr marL="896203" indent="0">
              <a:buFontTx/>
              <a:buNone/>
              <a:defRPr/>
            </a:lvl3pPr>
            <a:lvl4pPr marL="1344305" indent="0">
              <a:buFontTx/>
              <a:buNone/>
              <a:defRPr/>
            </a:lvl4pPr>
            <a:lvl5pPr marL="1792407"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20028504-30CB-1B4C-992E-A0625859453B}"/>
              </a:ext>
            </a:extLst>
          </p:cNvPr>
          <p:cNvSpPr>
            <a:spLocks noGrp="1"/>
          </p:cNvSpPr>
          <p:nvPr>
            <p:ph type="body" sz="quarter" idx="14"/>
          </p:nvPr>
        </p:nvSpPr>
        <p:spPr>
          <a:xfrm>
            <a:off x="820738" y="3099540"/>
            <a:ext cx="8185150" cy="1807460"/>
          </a:xfrm>
        </p:spPr>
        <p:txBody>
          <a:bodyPr>
            <a:noAutofit/>
          </a:bodyPr>
          <a:lstStyle>
            <a:lvl1pPr marL="0" indent="0">
              <a:buFontTx/>
              <a:buNone/>
              <a:defRPr/>
            </a:lvl1pPr>
            <a:lvl2pPr marL="448102" indent="0">
              <a:buFontTx/>
              <a:buNone/>
              <a:defRPr/>
            </a:lvl2pPr>
            <a:lvl3pPr marL="896203" indent="0">
              <a:buFontTx/>
              <a:buNone/>
              <a:defRPr/>
            </a:lvl3pPr>
            <a:lvl4pPr marL="1344305" indent="0">
              <a:buFontTx/>
              <a:buNone/>
              <a:defRPr/>
            </a:lvl4pPr>
            <a:lvl5pPr marL="1792407"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E56C3F1E-428E-E74B-AB81-DC341A139ABD}"/>
              </a:ext>
            </a:extLst>
          </p:cNvPr>
          <p:cNvSpPr>
            <a:spLocks noGrp="1"/>
          </p:cNvSpPr>
          <p:nvPr>
            <p:ph type="body" sz="quarter" idx="15"/>
          </p:nvPr>
        </p:nvSpPr>
        <p:spPr>
          <a:xfrm>
            <a:off x="820738" y="5093071"/>
            <a:ext cx="8185150" cy="924958"/>
          </a:xfrm>
        </p:spPr>
        <p:txBody>
          <a:bodyPr>
            <a:noAutofit/>
          </a:bodyPr>
          <a:lstStyle>
            <a:lvl1pPr marL="0" indent="0">
              <a:buFontTx/>
              <a:buNone/>
              <a:defRPr/>
            </a:lvl1pPr>
            <a:lvl2pPr marL="448102" indent="0">
              <a:buFontTx/>
              <a:buNone/>
              <a:defRPr/>
            </a:lvl2pPr>
            <a:lvl3pPr marL="896203" indent="0">
              <a:buFontTx/>
              <a:buNone/>
              <a:defRPr/>
            </a:lvl3pPr>
            <a:lvl4pPr marL="1344305" indent="0">
              <a:buFontTx/>
              <a:buNone/>
              <a:defRPr/>
            </a:lvl4pPr>
            <a:lvl5pPr marL="1792407"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463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2C9B-CF55-4956-ACF4-847C557582FD}"/>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154D37CC-067B-46E7-8A3B-93391D7D4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D564B56D-2B09-4E74-BB8D-E59E61B69C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898252-C979-4EDD-92A3-520E2683D002}"/>
              </a:ext>
            </a:extLst>
          </p:cNvPr>
          <p:cNvSpPr>
            <a:spLocks noGrp="1"/>
          </p:cNvSpPr>
          <p:nvPr>
            <p:ph type="ftr" sz="quarter" idx="11"/>
          </p:nvPr>
        </p:nvSpPr>
        <p:spPr/>
        <p:txBody>
          <a:bodyPr/>
          <a:lstStyle/>
          <a:p>
            <a:r>
              <a:rPr lang="en-US"/>
              <a:t>INVESTOR PRESENTATION</a:t>
            </a:r>
            <a:endParaRPr lang="en-US" dirty="0"/>
          </a:p>
        </p:txBody>
      </p:sp>
      <p:sp>
        <p:nvSpPr>
          <p:cNvPr id="6" name="Slide Number Placeholder 5">
            <a:extLst>
              <a:ext uri="{FF2B5EF4-FFF2-40B4-BE49-F238E27FC236}">
                <a16:creationId xmlns:a16="http://schemas.microsoft.com/office/drawing/2014/main" id="{8D349D6A-9579-4007-822B-DA091D1540CD}"/>
              </a:ext>
            </a:extLst>
          </p:cNvPr>
          <p:cNvSpPr>
            <a:spLocks noGrp="1"/>
          </p:cNvSpPr>
          <p:nvPr>
            <p:ph type="sldNum" sz="quarter" idx="12"/>
          </p:nvPr>
        </p:nvSpPr>
        <p:spPr/>
        <p:txBody>
          <a:bodyPr/>
          <a:lstStyle/>
          <a:p>
            <a:fld id="{6DF0918C-2C82-4525-98B2-F8E7E42D9CEA}" type="slidenum">
              <a:rPr lang="en-US" smtClean="0"/>
              <a:t>‹#›</a:t>
            </a:fld>
            <a:endParaRPr lang="en-US"/>
          </a:p>
        </p:txBody>
      </p:sp>
    </p:spTree>
    <p:extLst>
      <p:ext uri="{BB962C8B-B14F-4D97-AF65-F5344CB8AC3E}">
        <p14:creationId xmlns:p14="http://schemas.microsoft.com/office/powerpoint/2010/main" val="378546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0EEA-9AD8-4BD4-8707-A0EB5F98CF6D}"/>
              </a:ext>
            </a:extLst>
          </p:cNvPr>
          <p:cNvSpPr>
            <a:spLocks noGrp="1"/>
          </p:cNvSpPr>
          <p:nvPr>
            <p:ph type="title"/>
          </p:nvPr>
        </p:nvSpPr>
        <p:spPr>
          <a:xfrm>
            <a:off x="815278" y="1675702"/>
            <a:ext cx="10306110" cy="2795946"/>
          </a:xfrm>
        </p:spPr>
        <p:txBody>
          <a:bodyPr anchor="b"/>
          <a:lstStyle>
            <a:lvl1pPr>
              <a:defRPr sz="5881"/>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D37DECB2-2C96-46B6-A437-8898068A6313}"/>
              </a:ext>
            </a:extLst>
          </p:cNvPr>
          <p:cNvSpPr>
            <a:spLocks noGrp="1"/>
          </p:cNvSpPr>
          <p:nvPr>
            <p:ph type="body" idx="1"/>
          </p:nvPr>
        </p:nvSpPr>
        <p:spPr>
          <a:xfrm>
            <a:off x="815278" y="4498099"/>
            <a:ext cx="10306110" cy="1470322"/>
          </a:xfrm>
        </p:spPr>
        <p:txBody>
          <a:bodyPr/>
          <a:lstStyle>
            <a:lvl1pPr marL="0" indent="0">
              <a:buNone/>
              <a:defRPr sz="2352">
                <a:solidFill>
                  <a:schemeClr val="tx1">
                    <a:tint val="75000"/>
                  </a:schemeClr>
                </a:solidFill>
              </a:defRPr>
            </a:lvl1pPr>
            <a:lvl2pPr marL="448102" indent="0">
              <a:buNone/>
              <a:defRPr sz="1960">
                <a:solidFill>
                  <a:schemeClr val="tx1">
                    <a:tint val="75000"/>
                  </a:schemeClr>
                </a:solidFill>
              </a:defRPr>
            </a:lvl2pPr>
            <a:lvl3pPr marL="896203" indent="0">
              <a:buNone/>
              <a:defRPr sz="1764">
                <a:solidFill>
                  <a:schemeClr val="tx1">
                    <a:tint val="75000"/>
                  </a:schemeClr>
                </a:solidFill>
              </a:defRPr>
            </a:lvl3pPr>
            <a:lvl4pPr marL="1344305" indent="0">
              <a:buNone/>
              <a:defRPr sz="1568">
                <a:solidFill>
                  <a:schemeClr val="tx1">
                    <a:tint val="75000"/>
                  </a:schemeClr>
                </a:solidFill>
              </a:defRPr>
            </a:lvl4pPr>
            <a:lvl5pPr marL="1792407" indent="0">
              <a:buNone/>
              <a:defRPr sz="1568">
                <a:solidFill>
                  <a:schemeClr val="tx1">
                    <a:tint val="75000"/>
                  </a:schemeClr>
                </a:solidFill>
              </a:defRPr>
            </a:lvl5pPr>
            <a:lvl6pPr marL="2240509" indent="0">
              <a:buNone/>
              <a:defRPr sz="1568">
                <a:solidFill>
                  <a:schemeClr val="tx1">
                    <a:tint val="75000"/>
                  </a:schemeClr>
                </a:solidFill>
              </a:defRPr>
            </a:lvl6pPr>
            <a:lvl7pPr marL="2688610" indent="0">
              <a:buNone/>
              <a:defRPr sz="1568">
                <a:solidFill>
                  <a:schemeClr val="tx1">
                    <a:tint val="75000"/>
                  </a:schemeClr>
                </a:solidFill>
              </a:defRPr>
            </a:lvl7pPr>
            <a:lvl8pPr marL="3136712" indent="0">
              <a:buNone/>
              <a:defRPr sz="1568">
                <a:solidFill>
                  <a:schemeClr val="tx1">
                    <a:tint val="75000"/>
                  </a:schemeClr>
                </a:solidFill>
              </a:defRPr>
            </a:lvl8pPr>
            <a:lvl9pPr marL="3584814" indent="0">
              <a:buNone/>
              <a:defRPr sz="156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D00AC-FE10-4415-8C71-5057E4AFD0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2D528B-44F1-411D-B4E8-6282E8C46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97A4-55CC-4ADF-8477-7D7511893339}"/>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285575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C77B-5725-48D0-B99C-3C4661D42025}"/>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875D7D71-70C2-4FD5-AD8C-E9D8DBC66C07}"/>
              </a:ext>
            </a:extLst>
          </p:cNvPr>
          <p:cNvSpPr>
            <a:spLocks noGrp="1"/>
          </p:cNvSpPr>
          <p:nvPr>
            <p:ph sz="half" idx="1"/>
          </p:nvPr>
        </p:nvSpPr>
        <p:spPr>
          <a:xfrm>
            <a:off x="821502" y="1789282"/>
            <a:ext cx="5078373" cy="4264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786AB25A-39CB-4B57-8C45-3039D4430554}"/>
              </a:ext>
            </a:extLst>
          </p:cNvPr>
          <p:cNvSpPr>
            <a:spLocks noGrp="1"/>
          </p:cNvSpPr>
          <p:nvPr>
            <p:ph sz="half" idx="2"/>
          </p:nvPr>
        </p:nvSpPr>
        <p:spPr>
          <a:xfrm>
            <a:off x="6049238" y="1789282"/>
            <a:ext cx="5078373" cy="4264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F37F37B2-F3D4-4C41-8BE8-4731CA260F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429EB6-5C3A-43D0-82F3-E0DAA5675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8CFFC-4887-4A60-8D29-EA9F0F2A2FD1}"/>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363870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1B12-9DAC-410B-8079-389E73AC69AD}"/>
              </a:ext>
            </a:extLst>
          </p:cNvPr>
          <p:cNvSpPr>
            <a:spLocks noGrp="1"/>
          </p:cNvSpPr>
          <p:nvPr>
            <p:ph type="title"/>
          </p:nvPr>
        </p:nvSpPr>
        <p:spPr>
          <a:xfrm>
            <a:off x="823058" y="357857"/>
            <a:ext cx="10306110" cy="1299174"/>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871D9B86-61DF-48E6-A518-B58B5DF1F042}"/>
              </a:ext>
            </a:extLst>
          </p:cNvPr>
          <p:cNvSpPr>
            <a:spLocks noGrp="1"/>
          </p:cNvSpPr>
          <p:nvPr>
            <p:ph type="body" idx="1"/>
          </p:nvPr>
        </p:nvSpPr>
        <p:spPr>
          <a:xfrm>
            <a:off x="823059" y="1647695"/>
            <a:ext cx="5055034" cy="807510"/>
          </a:xfrm>
        </p:spPr>
        <p:txBody>
          <a:bodyPr anchor="b"/>
          <a:lstStyle>
            <a:lvl1pPr marL="0" indent="0">
              <a:buNone/>
              <a:defRPr sz="2352" b="1"/>
            </a:lvl1pPr>
            <a:lvl2pPr marL="448102" indent="0">
              <a:buNone/>
              <a:defRPr sz="1960" b="1"/>
            </a:lvl2pPr>
            <a:lvl3pPr marL="896203" indent="0">
              <a:buNone/>
              <a:defRPr sz="1764" b="1"/>
            </a:lvl3pPr>
            <a:lvl4pPr marL="1344305" indent="0">
              <a:buNone/>
              <a:defRPr sz="1568" b="1"/>
            </a:lvl4pPr>
            <a:lvl5pPr marL="1792407" indent="0">
              <a:buNone/>
              <a:defRPr sz="1568" b="1"/>
            </a:lvl5pPr>
            <a:lvl6pPr marL="2240509" indent="0">
              <a:buNone/>
              <a:defRPr sz="1568" b="1"/>
            </a:lvl6pPr>
            <a:lvl7pPr marL="2688610" indent="0">
              <a:buNone/>
              <a:defRPr sz="1568" b="1"/>
            </a:lvl7pPr>
            <a:lvl8pPr marL="3136712" indent="0">
              <a:buNone/>
              <a:defRPr sz="1568" b="1"/>
            </a:lvl8pPr>
            <a:lvl9pPr marL="3584814" indent="0">
              <a:buNone/>
              <a:defRPr sz="1568" b="1"/>
            </a:lvl9pPr>
          </a:lstStyle>
          <a:p>
            <a:pPr lvl="0"/>
            <a:r>
              <a:rPr lang="en-US"/>
              <a:t>Click to edit Master text styles</a:t>
            </a:r>
          </a:p>
        </p:txBody>
      </p:sp>
      <p:sp>
        <p:nvSpPr>
          <p:cNvPr id="4" name="Content Placeholder 3">
            <a:extLst>
              <a:ext uri="{FF2B5EF4-FFF2-40B4-BE49-F238E27FC236}">
                <a16:creationId xmlns:a16="http://schemas.microsoft.com/office/drawing/2014/main" id="{939F9F3E-1B30-4A04-9233-EBCF8186F91D}"/>
              </a:ext>
            </a:extLst>
          </p:cNvPr>
          <p:cNvSpPr>
            <a:spLocks noGrp="1"/>
          </p:cNvSpPr>
          <p:nvPr>
            <p:ph sz="half" idx="2"/>
          </p:nvPr>
        </p:nvSpPr>
        <p:spPr>
          <a:xfrm>
            <a:off x="823059" y="2455206"/>
            <a:ext cx="5055034" cy="361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896AD159-013E-43EC-A7AC-A4A82D80F6A6}"/>
              </a:ext>
            </a:extLst>
          </p:cNvPr>
          <p:cNvSpPr>
            <a:spLocks noGrp="1"/>
          </p:cNvSpPr>
          <p:nvPr>
            <p:ph type="body" sz="quarter" idx="3"/>
          </p:nvPr>
        </p:nvSpPr>
        <p:spPr>
          <a:xfrm>
            <a:off x="6049239" y="1647695"/>
            <a:ext cx="5079929" cy="807510"/>
          </a:xfrm>
        </p:spPr>
        <p:txBody>
          <a:bodyPr anchor="b"/>
          <a:lstStyle>
            <a:lvl1pPr marL="0" indent="0">
              <a:buNone/>
              <a:defRPr sz="2352" b="1"/>
            </a:lvl1pPr>
            <a:lvl2pPr marL="448102" indent="0">
              <a:buNone/>
              <a:defRPr sz="1960" b="1"/>
            </a:lvl2pPr>
            <a:lvl3pPr marL="896203" indent="0">
              <a:buNone/>
              <a:defRPr sz="1764" b="1"/>
            </a:lvl3pPr>
            <a:lvl4pPr marL="1344305" indent="0">
              <a:buNone/>
              <a:defRPr sz="1568" b="1"/>
            </a:lvl4pPr>
            <a:lvl5pPr marL="1792407" indent="0">
              <a:buNone/>
              <a:defRPr sz="1568" b="1"/>
            </a:lvl5pPr>
            <a:lvl6pPr marL="2240509" indent="0">
              <a:buNone/>
              <a:defRPr sz="1568" b="1"/>
            </a:lvl6pPr>
            <a:lvl7pPr marL="2688610" indent="0">
              <a:buNone/>
              <a:defRPr sz="1568" b="1"/>
            </a:lvl7pPr>
            <a:lvl8pPr marL="3136712" indent="0">
              <a:buNone/>
              <a:defRPr sz="1568" b="1"/>
            </a:lvl8pPr>
            <a:lvl9pPr marL="3584814" indent="0">
              <a:buNone/>
              <a:defRPr sz="1568" b="1"/>
            </a:lvl9pPr>
          </a:lstStyle>
          <a:p>
            <a:pPr lvl="0"/>
            <a:r>
              <a:rPr lang="en-US"/>
              <a:t>Click to edit Master text styles</a:t>
            </a:r>
          </a:p>
        </p:txBody>
      </p:sp>
      <p:sp>
        <p:nvSpPr>
          <p:cNvPr id="6" name="Content Placeholder 5">
            <a:extLst>
              <a:ext uri="{FF2B5EF4-FFF2-40B4-BE49-F238E27FC236}">
                <a16:creationId xmlns:a16="http://schemas.microsoft.com/office/drawing/2014/main" id="{1B6D457F-B32C-430B-AE45-4F7F9DF68947}"/>
              </a:ext>
            </a:extLst>
          </p:cNvPr>
          <p:cNvSpPr>
            <a:spLocks noGrp="1"/>
          </p:cNvSpPr>
          <p:nvPr>
            <p:ph sz="quarter" idx="4"/>
          </p:nvPr>
        </p:nvSpPr>
        <p:spPr>
          <a:xfrm>
            <a:off x="6049239" y="2455206"/>
            <a:ext cx="5079929" cy="361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76DB80EE-692B-4F3B-8C7E-B0D5D2FF1CD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F14F18B-4165-410A-9627-6970853D52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0FA5E4-BD00-4DAE-93C9-4FA4ECD664A7}"/>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125112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2AEE-DF31-4600-899E-CA7643899CF9}"/>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7D279F5A-0CFA-4D8A-964B-3D709FE82FA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F9A1765-3F6B-4295-9C4D-111418E1C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FEAFEA-AD45-4CB4-88C9-977BFD2DB0C4}"/>
              </a:ext>
            </a:extLst>
          </p:cNvPr>
          <p:cNvSpPr>
            <a:spLocks noGrp="1"/>
          </p:cNvSpPr>
          <p:nvPr>
            <p:ph type="sldNum" sz="quarter" idx="12"/>
          </p:nvPr>
        </p:nvSpPr>
        <p:spPr/>
        <p:txBody>
          <a:bodyPr/>
          <a:lstStyle/>
          <a:p>
            <a:fld id="{6DF0918C-2C82-4525-98B2-F8E7E42D9CEA}" type="slidenum">
              <a:rPr lang="en-US" smtClean="0"/>
              <a:t>‹#›</a:t>
            </a:fld>
            <a:endParaRPr lang="en-US"/>
          </a:p>
        </p:txBody>
      </p:sp>
    </p:spTree>
    <p:extLst>
      <p:ext uri="{BB962C8B-B14F-4D97-AF65-F5344CB8AC3E}">
        <p14:creationId xmlns:p14="http://schemas.microsoft.com/office/powerpoint/2010/main" val="31583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0D656-BF53-4037-9BFC-3DC9900716D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2A45558-00A3-4EA4-98AE-CE5085F80C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0BEE1-B1F6-47D2-BD0B-97468F2CCF7F}"/>
              </a:ext>
            </a:extLst>
          </p:cNvPr>
          <p:cNvSpPr>
            <a:spLocks noGrp="1"/>
          </p:cNvSpPr>
          <p:nvPr>
            <p:ph type="sldNum" sz="quarter" idx="12"/>
          </p:nvPr>
        </p:nvSpPr>
        <p:spPr/>
        <p:txBody>
          <a:bodyPr/>
          <a:lstStyle/>
          <a:p>
            <a:fld id="{6DF0918C-2C82-4525-98B2-F8E7E42D9CEA}" type="slidenum">
              <a:rPr lang="en-US" smtClean="0"/>
              <a:t>‹#›</a:t>
            </a:fld>
            <a:endParaRPr lang="en-US"/>
          </a:p>
        </p:txBody>
      </p:sp>
    </p:spTree>
    <p:extLst>
      <p:ext uri="{BB962C8B-B14F-4D97-AF65-F5344CB8AC3E}">
        <p14:creationId xmlns:p14="http://schemas.microsoft.com/office/powerpoint/2010/main" val="417724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0C0E-ED17-4DE3-9CE9-A2A0E9D613EF}"/>
              </a:ext>
            </a:extLst>
          </p:cNvPr>
          <p:cNvSpPr>
            <a:spLocks noGrp="1"/>
          </p:cNvSpPr>
          <p:nvPr>
            <p:ph type="title"/>
          </p:nvPr>
        </p:nvSpPr>
        <p:spPr>
          <a:xfrm>
            <a:off x="823058" y="448098"/>
            <a:ext cx="3853900" cy="1568344"/>
          </a:xfrm>
        </p:spPr>
        <p:txBody>
          <a:bodyPr anchor="b"/>
          <a:lstStyle>
            <a:lvl1pPr>
              <a:defRPr sz="3136"/>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86A94245-5D2E-423D-A823-FB46A70AFA54}"/>
              </a:ext>
            </a:extLst>
          </p:cNvPr>
          <p:cNvSpPr>
            <a:spLocks noGrp="1"/>
          </p:cNvSpPr>
          <p:nvPr>
            <p:ph idx="1"/>
          </p:nvPr>
        </p:nvSpPr>
        <p:spPr>
          <a:xfrm>
            <a:off x="5079930" y="967768"/>
            <a:ext cx="6049238" cy="4776604"/>
          </a:xfrm>
        </p:spPr>
        <p:txBody>
          <a:bodyPr/>
          <a:lstStyle>
            <a:lvl1pPr>
              <a:defRPr sz="3136"/>
            </a:lvl1pPr>
            <a:lvl2pPr>
              <a:defRPr sz="2744"/>
            </a:lvl2pPr>
            <a:lvl3pPr>
              <a:defRPr sz="2352"/>
            </a:lvl3pPr>
            <a:lvl4pPr>
              <a:defRPr sz="1960"/>
            </a:lvl4pPr>
            <a:lvl5pPr>
              <a:defRPr sz="1960"/>
            </a:lvl5pPr>
            <a:lvl6pPr>
              <a:defRPr sz="1960"/>
            </a:lvl6pPr>
            <a:lvl7pPr>
              <a:defRPr sz="1960"/>
            </a:lvl7pPr>
            <a:lvl8pPr>
              <a:defRPr sz="1960"/>
            </a:lvl8pPr>
            <a:lvl9pPr>
              <a:defRPr sz="1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BBB7C13B-267E-4E28-B0BB-2BF0415656E0}"/>
              </a:ext>
            </a:extLst>
          </p:cNvPr>
          <p:cNvSpPr>
            <a:spLocks noGrp="1"/>
          </p:cNvSpPr>
          <p:nvPr>
            <p:ph type="body" sz="half" idx="2"/>
          </p:nvPr>
        </p:nvSpPr>
        <p:spPr>
          <a:xfrm>
            <a:off x="823058" y="2016443"/>
            <a:ext cx="3853900" cy="3735709"/>
          </a:xfrm>
        </p:spPr>
        <p:txBody>
          <a:bodyPr/>
          <a:lstStyle>
            <a:lvl1pPr marL="0" indent="0">
              <a:buNone/>
              <a:defRPr sz="1568"/>
            </a:lvl1pPr>
            <a:lvl2pPr marL="448102" indent="0">
              <a:buNone/>
              <a:defRPr sz="1372"/>
            </a:lvl2pPr>
            <a:lvl3pPr marL="896203" indent="0">
              <a:buNone/>
              <a:defRPr sz="1176"/>
            </a:lvl3pPr>
            <a:lvl4pPr marL="1344305" indent="0">
              <a:buNone/>
              <a:defRPr sz="980"/>
            </a:lvl4pPr>
            <a:lvl5pPr marL="1792407" indent="0">
              <a:buNone/>
              <a:defRPr sz="980"/>
            </a:lvl5pPr>
            <a:lvl6pPr marL="2240509" indent="0">
              <a:buNone/>
              <a:defRPr sz="980"/>
            </a:lvl6pPr>
            <a:lvl7pPr marL="2688610" indent="0">
              <a:buNone/>
              <a:defRPr sz="980"/>
            </a:lvl7pPr>
            <a:lvl8pPr marL="3136712" indent="0">
              <a:buNone/>
              <a:defRPr sz="980"/>
            </a:lvl8pPr>
            <a:lvl9pPr marL="3584814" indent="0">
              <a:buNone/>
              <a:defRPr sz="980"/>
            </a:lvl9pPr>
          </a:lstStyle>
          <a:p>
            <a:pPr lvl="0"/>
            <a:r>
              <a:rPr lang="en-US"/>
              <a:t>Click to edit Master text styles</a:t>
            </a:r>
          </a:p>
        </p:txBody>
      </p:sp>
      <p:sp>
        <p:nvSpPr>
          <p:cNvPr id="5" name="Date Placeholder 4">
            <a:extLst>
              <a:ext uri="{FF2B5EF4-FFF2-40B4-BE49-F238E27FC236}">
                <a16:creationId xmlns:a16="http://schemas.microsoft.com/office/drawing/2014/main" id="{278A9731-B2D8-4A11-8C86-319924046F3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64BD98-30E6-4F8D-A2D5-9BEF09E7E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5E313-FBC1-40ED-B1F7-FF440FA37695}"/>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235329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F960-F109-45AB-BD49-C72D2155FC86}"/>
              </a:ext>
            </a:extLst>
          </p:cNvPr>
          <p:cNvSpPr>
            <a:spLocks noGrp="1"/>
          </p:cNvSpPr>
          <p:nvPr>
            <p:ph type="title"/>
          </p:nvPr>
        </p:nvSpPr>
        <p:spPr>
          <a:xfrm>
            <a:off x="823058" y="448098"/>
            <a:ext cx="3853900" cy="1568344"/>
          </a:xfrm>
        </p:spPr>
        <p:txBody>
          <a:bodyPr anchor="b"/>
          <a:lstStyle>
            <a:lvl1pPr>
              <a:defRPr sz="3136"/>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66CDF95-56F4-407D-8C12-4C70409A793E}"/>
              </a:ext>
            </a:extLst>
          </p:cNvPr>
          <p:cNvSpPr>
            <a:spLocks noGrp="1"/>
          </p:cNvSpPr>
          <p:nvPr>
            <p:ph type="pic" idx="1"/>
          </p:nvPr>
        </p:nvSpPr>
        <p:spPr>
          <a:xfrm>
            <a:off x="5079930" y="967768"/>
            <a:ext cx="6049238" cy="4776604"/>
          </a:xfrm>
        </p:spPr>
        <p:txBody>
          <a:bodyPr/>
          <a:lstStyle>
            <a:lvl1pPr marL="0" indent="0">
              <a:buNone/>
              <a:defRPr sz="3136"/>
            </a:lvl1pPr>
            <a:lvl2pPr marL="448102" indent="0">
              <a:buNone/>
              <a:defRPr sz="2744"/>
            </a:lvl2pPr>
            <a:lvl3pPr marL="896203" indent="0">
              <a:buNone/>
              <a:defRPr sz="2352"/>
            </a:lvl3pPr>
            <a:lvl4pPr marL="1344305" indent="0">
              <a:buNone/>
              <a:defRPr sz="1960"/>
            </a:lvl4pPr>
            <a:lvl5pPr marL="1792407" indent="0">
              <a:buNone/>
              <a:defRPr sz="1960"/>
            </a:lvl5pPr>
            <a:lvl6pPr marL="2240509" indent="0">
              <a:buNone/>
              <a:defRPr sz="1960"/>
            </a:lvl6pPr>
            <a:lvl7pPr marL="2688610" indent="0">
              <a:buNone/>
              <a:defRPr sz="1960"/>
            </a:lvl7pPr>
            <a:lvl8pPr marL="3136712" indent="0">
              <a:buNone/>
              <a:defRPr sz="1960"/>
            </a:lvl8pPr>
            <a:lvl9pPr marL="3584814" indent="0">
              <a:buNone/>
              <a:defRPr sz="1960"/>
            </a:lvl9pPr>
          </a:lstStyle>
          <a:p>
            <a:endParaRPr lang="en-IL"/>
          </a:p>
        </p:txBody>
      </p:sp>
      <p:sp>
        <p:nvSpPr>
          <p:cNvPr id="4" name="Text Placeholder 3">
            <a:extLst>
              <a:ext uri="{FF2B5EF4-FFF2-40B4-BE49-F238E27FC236}">
                <a16:creationId xmlns:a16="http://schemas.microsoft.com/office/drawing/2014/main" id="{00058A96-1D0F-469C-AC5E-D5B70966BFC7}"/>
              </a:ext>
            </a:extLst>
          </p:cNvPr>
          <p:cNvSpPr>
            <a:spLocks noGrp="1"/>
          </p:cNvSpPr>
          <p:nvPr>
            <p:ph type="body" sz="half" idx="2"/>
          </p:nvPr>
        </p:nvSpPr>
        <p:spPr>
          <a:xfrm>
            <a:off x="823058" y="2016443"/>
            <a:ext cx="3853900" cy="3735709"/>
          </a:xfrm>
        </p:spPr>
        <p:txBody>
          <a:bodyPr/>
          <a:lstStyle>
            <a:lvl1pPr marL="0" indent="0">
              <a:buNone/>
              <a:defRPr sz="1568"/>
            </a:lvl1pPr>
            <a:lvl2pPr marL="448102" indent="0">
              <a:buNone/>
              <a:defRPr sz="1372"/>
            </a:lvl2pPr>
            <a:lvl3pPr marL="896203" indent="0">
              <a:buNone/>
              <a:defRPr sz="1176"/>
            </a:lvl3pPr>
            <a:lvl4pPr marL="1344305" indent="0">
              <a:buNone/>
              <a:defRPr sz="980"/>
            </a:lvl4pPr>
            <a:lvl5pPr marL="1792407" indent="0">
              <a:buNone/>
              <a:defRPr sz="980"/>
            </a:lvl5pPr>
            <a:lvl6pPr marL="2240509" indent="0">
              <a:buNone/>
              <a:defRPr sz="980"/>
            </a:lvl6pPr>
            <a:lvl7pPr marL="2688610" indent="0">
              <a:buNone/>
              <a:defRPr sz="980"/>
            </a:lvl7pPr>
            <a:lvl8pPr marL="3136712" indent="0">
              <a:buNone/>
              <a:defRPr sz="980"/>
            </a:lvl8pPr>
            <a:lvl9pPr marL="3584814" indent="0">
              <a:buNone/>
              <a:defRPr sz="980"/>
            </a:lvl9pPr>
          </a:lstStyle>
          <a:p>
            <a:pPr lvl="0"/>
            <a:r>
              <a:rPr lang="en-US"/>
              <a:t>Click to edit Master text styles</a:t>
            </a:r>
          </a:p>
        </p:txBody>
      </p:sp>
      <p:sp>
        <p:nvSpPr>
          <p:cNvPr id="5" name="Date Placeholder 4">
            <a:extLst>
              <a:ext uri="{FF2B5EF4-FFF2-40B4-BE49-F238E27FC236}">
                <a16:creationId xmlns:a16="http://schemas.microsoft.com/office/drawing/2014/main" id="{47854B83-2327-4896-AE96-DAB9CEEA194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0BB83EF-66C3-4DD3-BA90-735F07A94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AA5E3-8392-449F-B260-FEB641DD7B71}"/>
              </a:ext>
            </a:extLst>
          </p:cNvPr>
          <p:cNvSpPr>
            <a:spLocks noGrp="1"/>
          </p:cNvSpPr>
          <p:nvPr>
            <p:ph type="sldNum" sz="quarter" idx="12"/>
          </p:nvPr>
        </p:nvSpPr>
        <p:spPr/>
        <p:txBody>
          <a:bodyPr/>
          <a:lstStyle/>
          <a:p>
            <a:fld id="{C8267E63-3B05-4A03-8A74-13553A847F79}" type="slidenum">
              <a:rPr lang="en-US" smtClean="0"/>
              <a:pPr/>
              <a:t>‹#›</a:t>
            </a:fld>
            <a:endParaRPr lang="en-US" dirty="0"/>
          </a:p>
        </p:txBody>
      </p:sp>
    </p:spTree>
    <p:extLst>
      <p:ext uri="{BB962C8B-B14F-4D97-AF65-F5344CB8AC3E}">
        <p14:creationId xmlns:p14="http://schemas.microsoft.com/office/powerpoint/2010/main" val="36913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0F178-01F6-43D7-84EF-EABDDC65A318}"/>
              </a:ext>
            </a:extLst>
          </p:cNvPr>
          <p:cNvSpPr>
            <a:spLocks noGrp="1"/>
          </p:cNvSpPr>
          <p:nvPr>
            <p:ph type="title"/>
          </p:nvPr>
        </p:nvSpPr>
        <p:spPr>
          <a:xfrm>
            <a:off x="821502" y="357857"/>
            <a:ext cx="10306110" cy="1299174"/>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FF2EF48-B50F-4804-9C72-EE0858B173AC}"/>
              </a:ext>
            </a:extLst>
          </p:cNvPr>
          <p:cNvSpPr>
            <a:spLocks noGrp="1"/>
          </p:cNvSpPr>
          <p:nvPr>
            <p:ph type="body" idx="1"/>
          </p:nvPr>
        </p:nvSpPr>
        <p:spPr>
          <a:xfrm>
            <a:off x="821502" y="1789282"/>
            <a:ext cx="10306110" cy="4264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B449F19-265C-4FD6-9A50-76BC7942A248}"/>
              </a:ext>
            </a:extLst>
          </p:cNvPr>
          <p:cNvSpPr>
            <a:spLocks noGrp="1"/>
          </p:cNvSpPr>
          <p:nvPr>
            <p:ph type="dt" sz="half" idx="2"/>
          </p:nvPr>
        </p:nvSpPr>
        <p:spPr>
          <a:xfrm>
            <a:off x="821502" y="6229812"/>
            <a:ext cx="2688550" cy="357856"/>
          </a:xfrm>
          <a:prstGeom prst="rect">
            <a:avLst/>
          </a:prstGeom>
        </p:spPr>
        <p:txBody>
          <a:bodyPr vert="horz" lIns="91440" tIns="45720" rIns="91440" bIns="45720" rtlCol="0" anchor="ctr"/>
          <a:lstStyle>
            <a:lvl1pPr algn="l">
              <a:defRPr sz="1176">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DD68367-72EB-4F09-A5B5-508B944182C6}"/>
              </a:ext>
            </a:extLst>
          </p:cNvPr>
          <p:cNvSpPr>
            <a:spLocks noGrp="1"/>
          </p:cNvSpPr>
          <p:nvPr>
            <p:ph type="ftr" sz="quarter" idx="3"/>
          </p:nvPr>
        </p:nvSpPr>
        <p:spPr>
          <a:xfrm>
            <a:off x="3958144" y="6229812"/>
            <a:ext cx="4032826" cy="357856"/>
          </a:xfrm>
          <a:prstGeom prst="rect">
            <a:avLst/>
          </a:prstGeom>
        </p:spPr>
        <p:txBody>
          <a:bodyPr vert="horz" lIns="91440" tIns="45720" rIns="91440" bIns="45720" rtlCol="0" anchor="ctr"/>
          <a:lstStyle>
            <a:lvl1pPr algn="ctr">
              <a:defRPr sz="1176">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104AA409-2D7B-4FE4-8D85-E1BD20CC3FFD}"/>
              </a:ext>
            </a:extLst>
          </p:cNvPr>
          <p:cNvSpPr>
            <a:spLocks noGrp="1"/>
          </p:cNvSpPr>
          <p:nvPr>
            <p:ph type="sldNum" sz="quarter" idx="4"/>
          </p:nvPr>
        </p:nvSpPr>
        <p:spPr>
          <a:xfrm>
            <a:off x="8439061" y="6229812"/>
            <a:ext cx="2688550" cy="357856"/>
          </a:xfrm>
          <a:prstGeom prst="rect">
            <a:avLst/>
          </a:prstGeom>
        </p:spPr>
        <p:txBody>
          <a:bodyPr vert="horz" lIns="91440" tIns="45720" rIns="91440" bIns="45720" rtlCol="0" anchor="ctr"/>
          <a:lstStyle>
            <a:lvl1pPr algn="r">
              <a:defRPr sz="1176">
                <a:solidFill>
                  <a:schemeClr val="tx1">
                    <a:tint val="75000"/>
                  </a:schemeClr>
                </a:solidFill>
              </a:defRPr>
            </a:lvl1pPr>
          </a:lstStyle>
          <a:p>
            <a:fld id="{C8267E63-3B05-4A03-8A74-13553A847F79}" type="slidenum">
              <a:rPr lang="en-US" smtClean="0"/>
              <a:pPr/>
              <a:t>‹#›</a:t>
            </a:fld>
            <a:endParaRPr lang="en-US" dirty="0"/>
          </a:p>
        </p:txBody>
      </p:sp>
      <p:grpSp>
        <p:nvGrpSpPr>
          <p:cNvPr id="7" name="McK Slide Elements">
            <a:extLst>
              <a:ext uri="{FF2B5EF4-FFF2-40B4-BE49-F238E27FC236}">
                <a16:creationId xmlns:a16="http://schemas.microsoft.com/office/drawing/2014/main" id="{372CE41B-DE34-4A7B-8C4C-9FBB5644CC4F}"/>
              </a:ext>
            </a:extLst>
          </p:cNvPr>
          <p:cNvGrpSpPr>
            <a:grpSpLocks/>
          </p:cNvGrpSpPr>
          <p:nvPr userDrawn="1"/>
        </p:nvGrpSpPr>
        <p:grpSpPr bwMode="auto">
          <a:xfrm>
            <a:off x="158758" y="6027743"/>
            <a:ext cx="11398754" cy="585788"/>
            <a:chOff x="75" y="3797"/>
            <a:chExt cx="5385" cy="369"/>
          </a:xfrm>
        </p:grpSpPr>
        <p:sp>
          <p:nvSpPr>
            <p:cNvPr id="8" name="McK 4. Footnote" hidden="1">
              <a:extLst>
                <a:ext uri="{FF2B5EF4-FFF2-40B4-BE49-F238E27FC236}">
                  <a16:creationId xmlns:a16="http://schemas.microsoft.com/office/drawing/2014/main" id="{7EBF42A5-EDA2-4B97-B676-5DA70E86F384}"/>
                </a:ext>
              </a:extLst>
            </p:cNvPr>
            <p:cNvSpPr txBox="1">
              <a:spLocks noChangeArrowheads="1"/>
            </p:cNvSpPr>
            <p:nvPr/>
          </p:nvSpPr>
          <p:spPr bwMode="auto">
            <a:xfrm>
              <a:off x="75" y="3797"/>
              <a:ext cx="5385" cy="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buClrTx/>
                <a:defRPr/>
              </a:pPr>
              <a:r>
                <a:rPr lang="en-US" altLang="zh-CN" sz="1333" b="0" dirty="0">
                  <a:ea typeface="SimSun" pitchFamily="2" charset="-122"/>
                </a:rPr>
                <a:t>1 Footnote</a:t>
              </a:r>
            </a:p>
          </p:txBody>
        </p:sp>
        <p:sp>
          <p:nvSpPr>
            <p:cNvPr id="9" name="McK 5. Source" hidden="1">
              <a:extLst>
                <a:ext uri="{FF2B5EF4-FFF2-40B4-BE49-F238E27FC236}">
                  <a16:creationId xmlns:a16="http://schemas.microsoft.com/office/drawing/2014/main" id="{FBC01638-D96B-4B33-9420-2C6183E90E70}"/>
                </a:ext>
              </a:extLst>
            </p:cNvPr>
            <p:cNvSpPr>
              <a:spLocks noChangeArrowheads="1"/>
            </p:cNvSpPr>
            <p:nvPr/>
          </p:nvSpPr>
          <p:spPr bwMode="auto">
            <a:xfrm>
              <a:off x="75" y="4037"/>
              <a:ext cx="4323" cy="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eaLnBrk="0" hangingPunct="0">
                <a:tabLst>
                  <a:tab pos="612775" algn="l"/>
                </a:tabLst>
                <a:defRPr sz="1300" b="1">
                  <a:solidFill>
                    <a:srgbClr val="000000"/>
                  </a:solidFill>
                  <a:latin typeface="Arial" pitchFamily="34" charset="0"/>
                </a:defRPr>
              </a:lvl1pPr>
              <a:lvl2pPr marL="742950" indent="-285750" defTabSz="895350" eaLnBrk="0" hangingPunct="0">
                <a:tabLst>
                  <a:tab pos="612775" algn="l"/>
                </a:tabLst>
                <a:defRPr sz="1300" b="1">
                  <a:solidFill>
                    <a:srgbClr val="000000"/>
                  </a:solidFill>
                  <a:latin typeface="Arial" pitchFamily="34" charset="0"/>
                </a:defRPr>
              </a:lvl2pPr>
              <a:lvl3pPr marL="1143000" indent="-228600" defTabSz="895350" eaLnBrk="0" hangingPunct="0">
                <a:tabLst>
                  <a:tab pos="612775" algn="l"/>
                </a:tabLst>
                <a:defRPr sz="1300" b="1">
                  <a:solidFill>
                    <a:srgbClr val="000000"/>
                  </a:solidFill>
                  <a:latin typeface="Arial" pitchFamily="34" charset="0"/>
                </a:defRPr>
              </a:lvl3pPr>
              <a:lvl4pPr marL="1600200" indent="-228600" defTabSz="895350" eaLnBrk="0" hangingPunct="0">
                <a:tabLst>
                  <a:tab pos="612775" algn="l"/>
                </a:tabLst>
                <a:defRPr sz="1300" b="1">
                  <a:solidFill>
                    <a:srgbClr val="000000"/>
                  </a:solidFill>
                  <a:latin typeface="Arial" pitchFamily="34" charset="0"/>
                </a:defRPr>
              </a:lvl4pPr>
              <a:lvl5pPr marL="2057400" indent="-228600" defTabSz="895350" eaLnBrk="0" hangingPunct="0">
                <a:tabLst>
                  <a:tab pos="612775" algn="l"/>
                </a:tabLst>
                <a:defRPr sz="1300" b="1">
                  <a:solidFill>
                    <a:srgbClr val="000000"/>
                  </a:solidFill>
                  <a:latin typeface="Arial" pitchFamily="34" charset="0"/>
                </a:defRPr>
              </a:lvl5pPr>
              <a:lvl6pPr marL="2514600" indent="-228600" defTabSz="895350" eaLnBrk="0" fontAlgn="base" hangingPunct="0">
                <a:spcBef>
                  <a:spcPct val="0"/>
                </a:spcBef>
                <a:spcAft>
                  <a:spcPct val="0"/>
                </a:spcAft>
                <a:buClr>
                  <a:schemeClr val="tx2"/>
                </a:buClr>
                <a:tabLst>
                  <a:tab pos="612775" algn="l"/>
                </a:tabLst>
                <a:defRPr sz="1300" b="1">
                  <a:solidFill>
                    <a:srgbClr val="000000"/>
                  </a:solidFill>
                  <a:latin typeface="Arial" pitchFamily="34" charset="0"/>
                </a:defRPr>
              </a:lvl6pPr>
              <a:lvl7pPr marL="2971800" indent="-228600" defTabSz="895350" eaLnBrk="0" fontAlgn="base" hangingPunct="0">
                <a:spcBef>
                  <a:spcPct val="0"/>
                </a:spcBef>
                <a:spcAft>
                  <a:spcPct val="0"/>
                </a:spcAft>
                <a:buClr>
                  <a:schemeClr val="tx2"/>
                </a:buClr>
                <a:tabLst>
                  <a:tab pos="612775" algn="l"/>
                </a:tabLst>
                <a:defRPr sz="1300" b="1">
                  <a:solidFill>
                    <a:srgbClr val="000000"/>
                  </a:solidFill>
                  <a:latin typeface="Arial" pitchFamily="34" charset="0"/>
                </a:defRPr>
              </a:lvl7pPr>
              <a:lvl8pPr marL="3429000" indent="-228600" defTabSz="895350" eaLnBrk="0" fontAlgn="base" hangingPunct="0">
                <a:spcBef>
                  <a:spcPct val="0"/>
                </a:spcBef>
                <a:spcAft>
                  <a:spcPct val="0"/>
                </a:spcAft>
                <a:buClr>
                  <a:schemeClr val="tx2"/>
                </a:buClr>
                <a:tabLst>
                  <a:tab pos="612775" algn="l"/>
                </a:tabLst>
                <a:defRPr sz="1300" b="1">
                  <a:solidFill>
                    <a:srgbClr val="000000"/>
                  </a:solidFill>
                  <a:latin typeface="Arial" pitchFamily="34" charset="0"/>
                </a:defRPr>
              </a:lvl8pPr>
              <a:lvl9pPr marL="3886200" indent="-228600" defTabSz="895350" eaLnBrk="0" fontAlgn="base" hangingPunct="0">
                <a:spcBef>
                  <a:spcPct val="0"/>
                </a:spcBef>
                <a:spcAft>
                  <a:spcPct val="0"/>
                </a:spcAft>
                <a:buClr>
                  <a:schemeClr val="tx2"/>
                </a:buClr>
                <a:tabLst>
                  <a:tab pos="612775" algn="l"/>
                </a:tabLst>
                <a:defRPr sz="1300" b="1">
                  <a:solidFill>
                    <a:srgbClr val="000000"/>
                  </a:solidFill>
                  <a:latin typeface="Arial" pitchFamily="34" charset="0"/>
                </a:defRPr>
              </a:lvl9pPr>
            </a:lstStyle>
            <a:p>
              <a:pPr eaLnBrk="1" hangingPunct="1">
                <a:buClrTx/>
              </a:pPr>
              <a:r>
                <a:rPr lang="en-US" altLang="zh-CN" sz="1333" b="0">
                  <a:ea typeface="SimSun" pitchFamily="2" charset="-122"/>
                </a:rPr>
                <a:t>SOURCE: Source</a:t>
              </a:r>
            </a:p>
          </p:txBody>
        </p:sp>
      </p:grpSp>
      <p:sp>
        <p:nvSpPr>
          <p:cNvPr id="10" name="Rectangle 9">
            <a:extLst>
              <a:ext uri="{FF2B5EF4-FFF2-40B4-BE49-F238E27FC236}">
                <a16:creationId xmlns:a16="http://schemas.microsoft.com/office/drawing/2014/main" id="{15C4D72E-6D8C-4C94-9373-CB216D735132}"/>
              </a:ext>
            </a:extLst>
          </p:cNvPr>
          <p:cNvSpPr/>
          <p:nvPr userDrawn="1"/>
        </p:nvSpPr>
        <p:spPr>
          <a:xfrm>
            <a:off x="0" y="0"/>
            <a:ext cx="11949113" cy="828944"/>
          </a:xfrm>
          <a:prstGeom prst="rect">
            <a:avLst/>
          </a:prstGeom>
          <a:solidFill>
            <a:srgbClr val="02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5" tIns="60963" rIns="121925" bIns="60963" numCol="1" spcCol="0" rtlCol="0" fromWordArt="0" anchor="ctr" anchorCtr="0" forceAA="0" compatLnSpc="1">
            <a:prstTxWarp prst="textNoShape">
              <a:avLst/>
            </a:prstTxWarp>
            <a:noAutofit/>
          </a:bodyPr>
          <a:lstStyle/>
          <a:p>
            <a:pPr marL="0" algn="ctr" defTabSz="1219261" rtl="0" eaLnBrk="1" latinLnBrk="0" hangingPunct="1"/>
            <a:endParaRPr lang="en-US" sz="2400"/>
          </a:p>
        </p:txBody>
      </p:sp>
      <p:sp>
        <p:nvSpPr>
          <p:cNvPr id="11" name="Rectangle 10">
            <a:extLst>
              <a:ext uri="{FF2B5EF4-FFF2-40B4-BE49-F238E27FC236}">
                <a16:creationId xmlns:a16="http://schemas.microsoft.com/office/drawing/2014/main" id="{E660C7C6-9927-4A93-8596-0AE3687BC01A}"/>
              </a:ext>
            </a:extLst>
          </p:cNvPr>
          <p:cNvSpPr/>
          <p:nvPr userDrawn="1"/>
        </p:nvSpPr>
        <p:spPr>
          <a:xfrm>
            <a:off x="9368117" y="6229812"/>
            <a:ext cx="1967741" cy="49166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22563D-425C-43FB-A8A6-4A32E4E8559C}"/>
              </a:ext>
            </a:extLst>
          </p:cNvPr>
          <p:cNvSpPr/>
          <p:nvPr userDrawn="1"/>
        </p:nvSpPr>
        <p:spPr>
          <a:xfrm>
            <a:off x="9445752" y="6290977"/>
            <a:ext cx="1874960" cy="276999"/>
          </a:xfrm>
          <a:prstGeom prst="rect">
            <a:avLst/>
          </a:prstGeom>
        </p:spPr>
        <p:txBody>
          <a:bodyPr wrap="square">
            <a:spAutoFit/>
          </a:bodyPr>
          <a:lstStyle/>
          <a:p>
            <a:pPr algn="r"/>
            <a:r>
              <a:rPr lang="en-US" sz="1200" b="1" dirty="0">
                <a:solidFill>
                  <a:srgbClr val="D1BA90"/>
                </a:solidFill>
              </a:rPr>
              <a:t>XXXXX</a:t>
            </a:r>
          </a:p>
        </p:txBody>
      </p:sp>
      <p:sp>
        <p:nvSpPr>
          <p:cNvPr id="14" name="Rectangle 13">
            <a:extLst>
              <a:ext uri="{FF2B5EF4-FFF2-40B4-BE49-F238E27FC236}">
                <a16:creationId xmlns:a16="http://schemas.microsoft.com/office/drawing/2014/main" id="{05A486E3-7A1E-4BFE-9226-018EDD8A9F67}"/>
              </a:ext>
            </a:extLst>
          </p:cNvPr>
          <p:cNvSpPr/>
          <p:nvPr userDrawn="1"/>
        </p:nvSpPr>
        <p:spPr>
          <a:xfrm>
            <a:off x="11335859" y="6229812"/>
            <a:ext cx="613253" cy="49166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60038509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738" r:id="rId13"/>
    <p:sldLayoutId id="2147483750" r:id="rId14"/>
  </p:sldLayoutIdLst>
  <p:hf hdr="0" ftr="0" dt="0"/>
  <p:txStyles>
    <p:titleStyle>
      <a:lvl1pPr algn="l" defTabSz="896203" rtl="0" eaLnBrk="1" latinLnBrk="0" hangingPunct="1">
        <a:lnSpc>
          <a:spcPct val="90000"/>
        </a:lnSpc>
        <a:spcBef>
          <a:spcPct val="0"/>
        </a:spcBef>
        <a:buNone/>
        <a:defRPr sz="4312" kern="1200">
          <a:solidFill>
            <a:schemeClr val="tx1"/>
          </a:solidFill>
          <a:latin typeface="+mj-lt"/>
          <a:ea typeface="+mj-ea"/>
          <a:cs typeface="+mj-cs"/>
        </a:defRPr>
      </a:lvl1pPr>
    </p:titleStyle>
    <p:bodyStyle>
      <a:lvl1pPr marL="224051" indent="-224051" algn="l" defTabSz="896203" rtl="0" eaLnBrk="1" latinLnBrk="0" hangingPunct="1">
        <a:lnSpc>
          <a:spcPct val="90000"/>
        </a:lnSpc>
        <a:spcBef>
          <a:spcPts val="980"/>
        </a:spcBef>
        <a:buFont typeface="Arial" panose="020B0604020202020204" pitchFamily="34" charset="0"/>
        <a:buChar char="•"/>
        <a:defRPr sz="2744" kern="1200">
          <a:solidFill>
            <a:schemeClr val="tx1"/>
          </a:solidFill>
          <a:latin typeface="+mn-lt"/>
          <a:ea typeface="+mn-ea"/>
          <a:cs typeface="+mn-cs"/>
        </a:defRPr>
      </a:lvl1pPr>
      <a:lvl2pPr marL="672153" indent="-224051" algn="l" defTabSz="896203" rtl="0" eaLnBrk="1" latinLnBrk="0" hangingPunct="1">
        <a:lnSpc>
          <a:spcPct val="90000"/>
        </a:lnSpc>
        <a:spcBef>
          <a:spcPts val="490"/>
        </a:spcBef>
        <a:buFont typeface="Arial" panose="020B0604020202020204" pitchFamily="34" charset="0"/>
        <a:buChar char="•"/>
        <a:defRPr sz="2352" kern="1200">
          <a:solidFill>
            <a:schemeClr val="tx1"/>
          </a:solidFill>
          <a:latin typeface="+mn-lt"/>
          <a:ea typeface="+mn-ea"/>
          <a:cs typeface="+mn-cs"/>
        </a:defRPr>
      </a:lvl2pPr>
      <a:lvl3pPr marL="1120254" indent="-224051" algn="l" defTabSz="896203" rtl="0" eaLnBrk="1" latinLnBrk="0" hangingPunct="1">
        <a:lnSpc>
          <a:spcPct val="90000"/>
        </a:lnSpc>
        <a:spcBef>
          <a:spcPts val="490"/>
        </a:spcBef>
        <a:buFont typeface="Arial" panose="020B0604020202020204" pitchFamily="34" charset="0"/>
        <a:buChar char="•"/>
        <a:defRPr sz="1960" kern="1200">
          <a:solidFill>
            <a:schemeClr val="tx1"/>
          </a:solidFill>
          <a:latin typeface="+mn-lt"/>
          <a:ea typeface="+mn-ea"/>
          <a:cs typeface="+mn-cs"/>
        </a:defRPr>
      </a:lvl3pPr>
      <a:lvl4pPr marL="1568356"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4pPr>
      <a:lvl5pPr marL="2016458"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5pPr>
      <a:lvl6pPr marL="2464559"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6pPr>
      <a:lvl7pPr marL="2912661"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7pPr>
      <a:lvl8pPr marL="3360763"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8pPr>
      <a:lvl9pPr marL="3808865" indent="-224051" algn="l" defTabSz="896203"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IL"/>
      </a:defPPr>
      <a:lvl1pPr marL="0" algn="l" defTabSz="896203" rtl="0" eaLnBrk="1" latinLnBrk="0" hangingPunct="1">
        <a:defRPr sz="1764" kern="1200">
          <a:solidFill>
            <a:schemeClr val="tx1"/>
          </a:solidFill>
          <a:latin typeface="+mn-lt"/>
          <a:ea typeface="+mn-ea"/>
          <a:cs typeface="+mn-cs"/>
        </a:defRPr>
      </a:lvl1pPr>
      <a:lvl2pPr marL="448102" algn="l" defTabSz="896203" rtl="0" eaLnBrk="1" latinLnBrk="0" hangingPunct="1">
        <a:defRPr sz="1764" kern="1200">
          <a:solidFill>
            <a:schemeClr val="tx1"/>
          </a:solidFill>
          <a:latin typeface="+mn-lt"/>
          <a:ea typeface="+mn-ea"/>
          <a:cs typeface="+mn-cs"/>
        </a:defRPr>
      </a:lvl2pPr>
      <a:lvl3pPr marL="896203" algn="l" defTabSz="896203" rtl="0" eaLnBrk="1" latinLnBrk="0" hangingPunct="1">
        <a:defRPr sz="1764" kern="1200">
          <a:solidFill>
            <a:schemeClr val="tx1"/>
          </a:solidFill>
          <a:latin typeface="+mn-lt"/>
          <a:ea typeface="+mn-ea"/>
          <a:cs typeface="+mn-cs"/>
        </a:defRPr>
      </a:lvl3pPr>
      <a:lvl4pPr marL="1344305" algn="l" defTabSz="896203" rtl="0" eaLnBrk="1" latinLnBrk="0" hangingPunct="1">
        <a:defRPr sz="1764" kern="1200">
          <a:solidFill>
            <a:schemeClr val="tx1"/>
          </a:solidFill>
          <a:latin typeface="+mn-lt"/>
          <a:ea typeface="+mn-ea"/>
          <a:cs typeface="+mn-cs"/>
        </a:defRPr>
      </a:lvl4pPr>
      <a:lvl5pPr marL="1792407" algn="l" defTabSz="896203" rtl="0" eaLnBrk="1" latinLnBrk="0" hangingPunct="1">
        <a:defRPr sz="1764" kern="1200">
          <a:solidFill>
            <a:schemeClr val="tx1"/>
          </a:solidFill>
          <a:latin typeface="+mn-lt"/>
          <a:ea typeface="+mn-ea"/>
          <a:cs typeface="+mn-cs"/>
        </a:defRPr>
      </a:lvl5pPr>
      <a:lvl6pPr marL="2240509" algn="l" defTabSz="896203" rtl="0" eaLnBrk="1" latinLnBrk="0" hangingPunct="1">
        <a:defRPr sz="1764" kern="1200">
          <a:solidFill>
            <a:schemeClr val="tx1"/>
          </a:solidFill>
          <a:latin typeface="+mn-lt"/>
          <a:ea typeface="+mn-ea"/>
          <a:cs typeface="+mn-cs"/>
        </a:defRPr>
      </a:lvl6pPr>
      <a:lvl7pPr marL="2688610" algn="l" defTabSz="896203" rtl="0" eaLnBrk="1" latinLnBrk="0" hangingPunct="1">
        <a:defRPr sz="1764" kern="1200">
          <a:solidFill>
            <a:schemeClr val="tx1"/>
          </a:solidFill>
          <a:latin typeface="+mn-lt"/>
          <a:ea typeface="+mn-ea"/>
          <a:cs typeface="+mn-cs"/>
        </a:defRPr>
      </a:lvl7pPr>
      <a:lvl8pPr marL="3136712" algn="l" defTabSz="896203" rtl="0" eaLnBrk="1" latinLnBrk="0" hangingPunct="1">
        <a:defRPr sz="1764" kern="1200">
          <a:solidFill>
            <a:schemeClr val="tx1"/>
          </a:solidFill>
          <a:latin typeface="+mn-lt"/>
          <a:ea typeface="+mn-ea"/>
          <a:cs typeface="+mn-cs"/>
        </a:defRPr>
      </a:lvl8pPr>
      <a:lvl9pPr marL="3584814" algn="l" defTabSz="896203"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A16225E4-4694-6F49-9B0C-269AC7089DBB}"/>
              </a:ext>
            </a:extLst>
          </p:cNvPr>
          <p:cNvSpPr/>
          <p:nvPr/>
        </p:nvSpPr>
        <p:spPr>
          <a:xfrm>
            <a:off x="6534221" y="4941867"/>
            <a:ext cx="106261" cy="10626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algn="ctr" defTabSz="914400" rtl="1" eaLnBrk="1" latinLnBrk="0" hangingPunct="1"/>
            <a:endParaRPr lang="en-US"/>
          </a:p>
        </p:txBody>
      </p:sp>
      <p:sp>
        <p:nvSpPr>
          <p:cNvPr id="21" name="Rectangle 20">
            <a:extLst>
              <a:ext uri="{FF2B5EF4-FFF2-40B4-BE49-F238E27FC236}">
                <a16:creationId xmlns:a16="http://schemas.microsoft.com/office/drawing/2014/main" id="{EF764618-24F6-4326-973B-2633D7DB3280}"/>
              </a:ext>
            </a:extLst>
          </p:cNvPr>
          <p:cNvSpPr/>
          <p:nvPr/>
        </p:nvSpPr>
        <p:spPr>
          <a:xfrm>
            <a:off x="-424206" y="659214"/>
            <a:ext cx="12957782" cy="1661993"/>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6600" dirty="0">
                <a:solidFill>
                  <a:schemeClr val="bg1"/>
                </a:solidFill>
                <a:latin typeface="+mj-lt"/>
              </a:rPr>
              <a:t>HR Processes &amp; Policies</a:t>
            </a:r>
          </a:p>
          <a:p>
            <a:pPr algn="ctr"/>
            <a:endParaRPr lang="en-US" sz="3600" dirty="0">
              <a:solidFill>
                <a:schemeClr val="bg1"/>
              </a:solidFill>
            </a:endParaRPr>
          </a:p>
        </p:txBody>
      </p:sp>
    </p:spTree>
    <p:extLst>
      <p:ext uri="{BB962C8B-B14F-4D97-AF65-F5344CB8AC3E}">
        <p14:creationId xmlns:p14="http://schemas.microsoft.com/office/powerpoint/2010/main" val="13861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Processes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1</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86488" y="1074656"/>
            <a:ext cx="11949112" cy="2400657"/>
          </a:xfrm>
          <a:prstGeom prst="rect">
            <a:avLst/>
          </a:prstGeom>
          <a:noFill/>
        </p:spPr>
        <p:txBody>
          <a:bodyPr wrap="square" lIns="0" rtlCol="0">
            <a:spAutoFit/>
          </a:bodyPr>
          <a:lstStyle/>
          <a:p>
            <a:pPr defTabSz="607549"/>
            <a:r>
              <a:rPr lang="en-US" sz="2400" b="1" dirty="0">
                <a:solidFill>
                  <a:srgbClr val="026464"/>
                </a:solidFill>
                <a:latin typeface="+mj-lt"/>
                <a:cs typeface="Calibri" panose="020F0502020204030204" pitchFamily="34" charset="0"/>
              </a:rPr>
              <a:t>On-Boarding Process</a:t>
            </a:r>
          </a:p>
          <a:p>
            <a:pPr marL="285773" indent="-285750">
              <a:buFont typeface="Wingdings" panose="05000000000000000000" pitchFamily="2" charset="2"/>
              <a:buChar char="v"/>
            </a:pPr>
            <a:r>
              <a:rPr lang="en-US" b="1" dirty="0">
                <a:solidFill>
                  <a:srgbClr val="026464"/>
                </a:solidFill>
                <a:latin typeface="+mj-lt"/>
                <a:cs typeface="Calibri" panose="020F0502020204030204" pitchFamily="34" charset="0"/>
              </a:rPr>
              <a:t>Pre-On boarding</a:t>
            </a:r>
          </a:p>
          <a:p>
            <a:pPr marL="23"/>
            <a:r>
              <a:rPr lang="en-US" b="1" dirty="0">
                <a:solidFill>
                  <a:srgbClr val="026464"/>
                </a:solidFill>
                <a:latin typeface="+mj-lt"/>
                <a:cs typeface="Calibri" panose="020F0502020204030204" pitchFamily="34" charset="0"/>
              </a:rPr>
              <a:t>*</a:t>
            </a:r>
            <a:r>
              <a:rPr lang="en-US" dirty="0">
                <a:solidFill>
                  <a:srgbClr val="026464"/>
                </a:solidFill>
                <a:latin typeface="+mj-lt"/>
                <a:cs typeface="Calibri" panose="020F0502020204030204" pitchFamily="34" charset="0"/>
              </a:rPr>
              <a:t>Sending informative &amp; welcome emails to the new employee and relevant interfaces, creating an employee folder to save personal data, adding to the company systems, arranging personal workstation, computer and IT setting. </a:t>
            </a:r>
          </a:p>
          <a:p>
            <a:pPr marL="23"/>
            <a:r>
              <a:rPr lang="en-US" dirty="0">
                <a:solidFill>
                  <a:srgbClr val="026464"/>
                </a:solidFill>
                <a:latin typeface="+mj-lt"/>
                <a:cs typeface="Calibri" panose="020F0502020204030204" pitchFamily="34" charset="0"/>
              </a:rPr>
              <a:t>*Sending an absorption gift to the new employee's home.</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 Build a training program with the direct manager.</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 </a:t>
            </a:r>
            <a:r>
              <a:rPr lang="en-US" u="sng" dirty="0">
                <a:solidFill>
                  <a:srgbClr val="026464"/>
                </a:solidFill>
                <a:latin typeface="+mj-lt"/>
                <a:cs typeface="Calibri" panose="020F0502020204030204" pitchFamily="34" charset="0"/>
              </a:rPr>
              <a:t>Buddy program- </a:t>
            </a:r>
            <a:r>
              <a:rPr lang="en-US" dirty="0">
                <a:solidFill>
                  <a:srgbClr val="026464"/>
                </a:solidFill>
                <a:latin typeface="+mj-lt"/>
                <a:cs typeface="Calibri" panose="020F0502020204030204" pitchFamily="34" charset="0"/>
              </a:rPr>
              <a:t>selection of a team member who will accompany professionally and personally the new employee. </a:t>
            </a:r>
          </a:p>
          <a:p>
            <a:pPr marL="23"/>
            <a:r>
              <a:rPr lang="en-US" dirty="0">
                <a:solidFill>
                  <a:srgbClr val="026464"/>
                </a:solidFill>
                <a:latin typeface="+mj-lt"/>
                <a:cs typeface="Calibri" panose="020F0502020204030204" pitchFamily="34" charset="0"/>
              </a:rPr>
              <a:t> * Reminding about the new employee arrival via email (1 day before).</a:t>
            </a:r>
          </a:p>
        </p:txBody>
      </p:sp>
      <p:pic>
        <p:nvPicPr>
          <p:cNvPr id="5" name="Picture 4">
            <a:extLst>
              <a:ext uri="{FF2B5EF4-FFF2-40B4-BE49-F238E27FC236}">
                <a16:creationId xmlns:a16="http://schemas.microsoft.com/office/drawing/2014/main" id="{2C0A443F-D776-4896-97F4-522BE5388250}"/>
              </a:ext>
            </a:extLst>
          </p:cNvPr>
          <p:cNvPicPr>
            <a:picLocks noChangeAspect="1"/>
          </p:cNvPicPr>
          <p:nvPr/>
        </p:nvPicPr>
        <p:blipFill rotWithShape="1">
          <a:blip r:embed="rId3"/>
          <a:srcRect l="50000" t="23659" r="724" b="11720"/>
          <a:stretch/>
        </p:blipFill>
        <p:spPr>
          <a:xfrm>
            <a:off x="7758927" y="3666445"/>
            <a:ext cx="3807393" cy="2808567"/>
          </a:xfrm>
          <a:prstGeom prst="rect">
            <a:avLst/>
          </a:prstGeom>
        </p:spPr>
      </p:pic>
    </p:spTree>
    <p:extLst>
      <p:ext uri="{BB962C8B-B14F-4D97-AF65-F5344CB8AC3E}">
        <p14:creationId xmlns:p14="http://schemas.microsoft.com/office/powerpoint/2010/main" val="32352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Processes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2</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105342" y="1074656"/>
            <a:ext cx="11949112" cy="4154984"/>
          </a:xfrm>
          <a:prstGeom prst="rect">
            <a:avLst/>
          </a:prstGeom>
          <a:noFill/>
        </p:spPr>
        <p:txBody>
          <a:bodyPr wrap="square" lIns="0" rtlCol="0">
            <a:spAutoFit/>
          </a:bodyPr>
          <a:lstStyle/>
          <a:p>
            <a:pPr defTabSz="607549"/>
            <a:r>
              <a:rPr lang="en-US" sz="2400" b="1" dirty="0">
                <a:solidFill>
                  <a:srgbClr val="026464"/>
                </a:solidFill>
                <a:latin typeface="+mj-lt"/>
                <a:cs typeface="Calibri" panose="020F0502020204030204" pitchFamily="34" charset="0"/>
              </a:rPr>
              <a:t>On-Boarding Process</a:t>
            </a:r>
            <a:endParaRPr lang="en-US" sz="2400" dirty="0">
              <a:solidFill>
                <a:srgbClr val="026464"/>
              </a:solidFill>
              <a:latin typeface="+mj-lt"/>
              <a:cs typeface="Calibri" panose="020F0502020204030204" pitchFamily="34" charset="0"/>
            </a:endParaRPr>
          </a:p>
          <a:p>
            <a:pPr marL="285773" indent="-285750">
              <a:buFont typeface="Wingdings" panose="05000000000000000000" pitchFamily="2" charset="2"/>
              <a:buChar char="v"/>
            </a:pPr>
            <a:r>
              <a:rPr lang="en-US" b="1" dirty="0">
                <a:solidFill>
                  <a:srgbClr val="026464"/>
                </a:solidFill>
                <a:latin typeface="+mj-lt"/>
                <a:cs typeface="Calibri" panose="020F0502020204030204" pitchFamily="34" charset="0"/>
              </a:rPr>
              <a:t>On boarding Day</a:t>
            </a:r>
          </a:p>
          <a:p>
            <a:pPr marL="23"/>
            <a:r>
              <a:rPr lang="en-US" dirty="0">
                <a:solidFill>
                  <a:srgbClr val="026464"/>
                </a:solidFill>
                <a:latin typeface="+mj-lt"/>
                <a:cs typeface="Calibri" panose="020F0502020204030204" pitchFamily="34" charset="0"/>
              </a:rPr>
              <a:t>*Intro-meeting with the relevant employees.</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 Introducing tour at our offices.</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*Coordination of professional expectations and an explanation of the onboarding plan by the direct manager.</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*Filling in absorption forms and adding the new team member to the company WhatsApp group.</a:t>
            </a:r>
          </a:p>
          <a:p>
            <a:pPr marL="23"/>
            <a:r>
              <a:rPr lang="en-US" dirty="0">
                <a:solidFill>
                  <a:srgbClr val="026464"/>
                </a:solidFill>
                <a:latin typeface="+mj-lt"/>
                <a:cs typeface="Calibri" panose="020F0502020204030204" pitchFamily="34" charset="0"/>
              </a:rPr>
              <a:t>*Explanation on behalf of the HR manager about the company policy, attendance system, organizational structure, welfare events and organizational culture.</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*New employee template - Introducing the employee and his hobbies via email.</a:t>
            </a:r>
            <a:br>
              <a:rPr lang="en-US" dirty="0">
                <a:solidFill>
                  <a:srgbClr val="026464"/>
                </a:solidFill>
                <a:latin typeface="+mj-lt"/>
                <a:cs typeface="Calibri" panose="020F0502020204030204" pitchFamily="34" charset="0"/>
              </a:rPr>
            </a:br>
            <a:r>
              <a:rPr lang="en-US" dirty="0">
                <a:solidFill>
                  <a:srgbClr val="026464"/>
                </a:solidFill>
                <a:latin typeface="+mj-lt"/>
                <a:cs typeface="Calibri" panose="020F0502020204030204" pitchFamily="34" charset="0"/>
              </a:rPr>
              <a:t>*Introducing the new employee as part of a business update or Happy Hour.</a:t>
            </a:r>
          </a:p>
          <a:p>
            <a:pPr defTabSz="607549"/>
            <a:endParaRPr lang="en-US" sz="2400" b="1" dirty="0">
              <a:solidFill>
                <a:srgbClr val="026464"/>
              </a:solidFill>
              <a:latin typeface="+mj-lt"/>
              <a:cs typeface="Calibri" panose="020F0502020204030204" pitchFamily="34" charset="0"/>
            </a:endParaRPr>
          </a:p>
          <a:p>
            <a:pPr marL="285773" indent="-285750">
              <a:buFont typeface="Wingdings" panose="05000000000000000000" pitchFamily="2" charset="2"/>
              <a:buChar char="v"/>
            </a:pPr>
            <a:r>
              <a:rPr lang="en-US" b="1" dirty="0">
                <a:solidFill>
                  <a:srgbClr val="026464"/>
                </a:solidFill>
                <a:latin typeface="+mj-lt"/>
                <a:cs typeface="Calibri" panose="020F0502020204030204" pitchFamily="34" charset="0"/>
              </a:rPr>
              <a:t>A month after On boarding Day</a:t>
            </a:r>
          </a:p>
          <a:p>
            <a:pPr marL="23"/>
            <a:r>
              <a:rPr lang="en-US" dirty="0">
                <a:solidFill>
                  <a:srgbClr val="026464"/>
                </a:solidFill>
                <a:latin typeface="+mj-lt"/>
                <a:cs typeface="Calibri" panose="020F0502020204030204" pitchFamily="34" charset="0"/>
              </a:rPr>
              <a:t>*Feedback conversation with the HR manager and </a:t>
            </a:r>
          </a:p>
          <a:p>
            <a:pPr marL="23"/>
            <a:r>
              <a:rPr lang="en-US" dirty="0">
                <a:solidFill>
                  <a:srgbClr val="026464"/>
                </a:solidFill>
                <a:latin typeface="+mj-lt"/>
                <a:cs typeface="Calibri" panose="020F0502020204030204" pitchFamily="34" charset="0"/>
              </a:rPr>
              <a:t>*Coordination of expectations with the direct manager.</a:t>
            </a:r>
          </a:p>
        </p:txBody>
      </p:sp>
    </p:spTree>
    <p:extLst>
      <p:ext uri="{BB962C8B-B14F-4D97-AF65-F5344CB8AC3E}">
        <p14:creationId xmlns:p14="http://schemas.microsoft.com/office/powerpoint/2010/main" val="253019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Processes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3</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561448" y="1079945"/>
            <a:ext cx="11203204" cy="3785652"/>
          </a:xfrm>
          <a:prstGeom prst="rect">
            <a:avLst/>
          </a:prstGeom>
          <a:noFill/>
        </p:spPr>
        <p:txBody>
          <a:bodyPr wrap="square" lIns="0" rtlCol="0">
            <a:spAutoFit/>
          </a:bodyPr>
          <a:lstStyle/>
          <a:p>
            <a:pPr defTabSz="607549"/>
            <a:r>
              <a:rPr lang="en-US" sz="2400" b="1" dirty="0">
                <a:solidFill>
                  <a:srgbClr val="026464"/>
                </a:solidFill>
                <a:latin typeface="+mj-lt"/>
                <a:cs typeface="Calibri" panose="020F0502020204030204" pitchFamily="34" charset="0"/>
              </a:rPr>
              <a:t>Departure Process</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We don’t have orderly departure processes for leaving employees and managers.</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When employee leaving the firm, we have few action items :</a:t>
            </a:r>
          </a:p>
          <a:p>
            <a:pPr marL="285773" indent="-285750">
              <a:buFont typeface="Wingdings" panose="05000000000000000000" pitchFamily="2" charset="2"/>
              <a:buChar char="ü"/>
            </a:pPr>
            <a:r>
              <a:rPr lang="en-US" b="1" dirty="0">
                <a:solidFill>
                  <a:srgbClr val="026464"/>
                </a:solidFill>
                <a:latin typeface="+mj-lt"/>
                <a:cs typeface="Calibri" panose="020F0502020204030204" pitchFamily="34" charset="0"/>
              </a:rPr>
              <a:t>On the logistical side: </a:t>
            </a:r>
          </a:p>
          <a:p>
            <a:pPr marL="23"/>
            <a:r>
              <a:rPr lang="en-US" dirty="0">
                <a:solidFill>
                  <a:srgbClr val="026464"/>
                </a:solidFill>
                <a:latin typeface="+mj-lt"/>
                <a:cs typeface="Calibri" panose="020F0502020204030204" pitchFamily="34" charset="0"/>
              </a:rPr>
              <a:t>Closing food card account, taking office keys, removing from the -employees table, WhatsApp groups,  parking system and the attendance system.  Also, take care of all the relevant documentation. </a:t>
            </a:r>
          </a:p>
          <a:p>
            <a:pPr marL="285773" indent="-285750">
              <a:buFont typeface="Wingdings" panose="05000000000000000000" pitchFamily="2" charset="2"/>
              <a:buChar char="ü"/>
            </a:pPr>
            <a:r>
              <a:rPr lang="en-US" b="1" dirty="0">
                <a:solidFill>
                  <a:srgbClr val="026464"/>
                </a:solidFill>
                <a:latin typeface="+mj-lt"/>
                <a:cs typeface="Calibri" panose="020F0502020204030204" pitchFamily="34" charset="0"/>
              </a:rPr>
              <a:t>On the professional side:</a:t>
            </a:r>
          </a:p>
          <a:p>
            <a:pPr marL="23"/>
            <a:r>
              <a:rPr lang="en-US" dirty="0">
                <a:solidFill>
                  <a:srgbClr val="026464"/>
                </a:solidFill>
                <a:latin typeface="+mj-lt"/>
                <a:cs typeface="Calibri" panose="020F0502020204030204" pitchFamily="34" charset="0"/>
              </a:rPr>
              <a:t>Talking with the direct manager and transfer the professional knowledge to the team. </a:t>
            </a:r>
          </a:p>
          <a:p>
            <a:pPr marL="285773" indent="-285750">
              <a:buFont typeface="Wingdings" panose="05000000000000000000" pitchFamily="2" charset="2"/>
              <a:buChar char="ü"/>
            </a:pPr>
            <a:r>
              <a:rPr lang="en-US" b="1" dirty="0">
                <a:solidFill>
                  <a:srgbClr val="026464"/>
                </a:solidFill>
                <a:latin typeface="+mj-lt"/>
                <a:cs typeface="Calibri" panose="020F0502020204030204" pitchFamily="34" charset="0"/>
              </a:rPr>
              <a:t>On the personal side: </a:t>
            </a:r>
          </a:p>
          <a:p>
            <a:pPr marL="23"/>
            <a:r>
              <a:rPr lang="en-US" u="sng" dirty="0">
                <a:solidFill>
                  <a:srgbClr val="026464"/>
                </a:solidFill>
                <a:latin typeface="+mj-lt"/>
                <a:cs typeface="Calibri" panose="020F0502020204030204" pitchFamily="34" charset="0"/>
              </a:rPr>
              <a:t>Team &amp; company leaving call</a:t>
            </a:r>
            <a:r>
              <a:rPr lang="en-US" dirty="0">
                <a:solidFill>
                  <a:srgbClr val="026464"/>
                </a:solidFill>
                <a:latin typeface="+mj-lt"/>
                <a:cs typeface="Calibri" panose="020F0502020204030204" pitchFamily="34" charset="0"/>
              </a:rPr>
              <a:t>: announcing about the departure, wish good luck during the upcoming business update or Happy Hour.  </a:t>
            </a:r>
            <a:endParaRPr lang="en-US" b="1" dirty="0">
              <a:solidFill>
                <a:srgbClr val="026464"/>
              </a:solidFill>
              <a:latin typeface="+mj-lt"/>
              <a:cs typeface="Calibri" panose="020F0502020204030204" pitchFamily="34" charset="0"/>
            </a:endParaRPr>
          </a:p>
          <a:p>
            <a:pPr marL="23"/>
            <a:r>
              <a:rPr lang="en-US" u="sng" dirty="0">
                <a:solidFill>
                  <a:srgbClr val="026464"/>
                </a:solidFill>
                <a:latin typeface="+mj-lt"/>
                <a:cs typeface="Calibri" panose="020F0502020204030204" pitchFamily="34" charset="0"/>
              </a:rPr>
              <a:t>HR leaving call: </a:t>
            </a:r>
            <a:r>
              <a:rPr lang="en-US" dirty="0">
                <a:solidFill>
                  <a:srgbClr val="026464"/>
                </a:solidFill>
                <a:latin typeface="+mj-lt"/>
                <a:cs typeface="Calibri" panose="020F0502020204030204" pitchFamily="34" charset="0"/>
              </a:rPr>
              <a:t>get feedback and conclusions from the departure. </a:t>
            </a:r>
          </a:p>
          <a:p>
            <a:pPr marL="23"/>
            <a:r>
              <a:rPr lang="en-US" u="sng" dirty="0">
                <a:solidFill>
                  <a:srgbClr val="026464"/>
                </a:solidFill>
                <a:latin typeface="+mj-lt"/>
                <a:cs typeface="Calibri" panose="020F0502020204030204" pitchFamily="34" charset="0"/>
              </a:rPr>
              <a:t>Manager leaving call</a:t>
            </a:r>
            <a:r>
              <a:rPr lang="en-US" dirty="0">
                <a:solidFill>
                  <a:srgbClr val="026464"/>
                </a:solidFill>
                <a:latin typeface="+mj-lt"/>
                <a:cs typeface="Calibri" panose="020F0502020204030204" pitchFamily="34" charset="0"/>
              </a:rPr>
              <a:t> says thank you and wishing good luck in the next place.</a:t>
            </a:r>
          </a:p>
        </p:txBody>
      </p:sp>
    </p:spTree>
    <p:extLst>
      <p:ext uri="{BB962C8B-B14F-4D97-AF65-F5344CB8AC3E}">
        <p14:creationId xmlns:p14="http://schemas.microsoft.com/office/powerpoint/2010/main" val="13014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Processes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4</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518475" y="1145933"/>
            <a:ext cx="9536118" cy="2677656"/>
          </a:xfrm>
          <a:prstGeom prst="rect">
            <a:avLst/>
          </a:prstGeom>
          <a:noFill/>
        </p:spPr>
        <p:txBody>
          <a:bodyPr wrap="square" lIns="0" rtlCol="0">
            <a:spAutoFit/>
          </a:bodyPr>
          <a:lstStyle/>
          <a:p>
            <a:pPr marR="0" lvl="0">
              <a:spcBef>
                <a:spcPts val="0"/>
              </a:spcBef>
              <a:spcAft>
                <a:spcPts val="0"/>
              </a:spcAft>
            </a:pPr>
            <a:r>
              <a:rPr lang="en-US" sz="2400" b="1" dirty="0">
                <a:solidFill>
                  <a:srgbClr val="026464"/>
                </a:solidFill>
                <a:latin typeface="+mj-lt"/>
                <a:cs typeface="Calibri" panose="020F0502020204030204" pitchFamily="34" charset="0"/>
              </a:rPr>
              <a:t>Performance Management Process </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We don’t have orderly evaluation processes for employees and managers.</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 All the employees are given tasks or destinations from their direct managers, according to our organizational needs &amp; quarterly road-map during 1:1 calls or daily meetings. </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The employees are measured according to their productivity and ongoing performances. </a:t>
            </a:r>
          </a:p>
          <a:p>
            <a:pPr marL="285773" indent="-285750">
              <a:buFont typeface="Wingdings" panose="05000000000000000000" pitchFamily="2" charset="2"/>
              <a:buChar char="v"/>
            </a:pPr>
            <a:r>
              <a:rPr lang="en-US" b="1" dirty="0">
                <a:solidFill>
                  <a:srgbClr val="026464"/>
                </a:solidFill>
                <a:latin typeface="+mj-lt"/>
                <a:cs typeface="Calibri" panose="020F0502020204030204" pitchFamily="34" charset="0"/>
              </a:rPr>
              <a:t>Employees Retention - </a:t>
            </a:r>
            <a:r>
              <a:rPr lang="en-US" dirty="0">
                <a:solidFill>
                  <a:srgbClr val="026464"/>
                </a:solidFill>
                <a:latin typeface="+mj-lt"/>
                <a:cs typeface="Calibri" panose="020F0502020204030204" pitchFamily="34" charset="0"/>
              </a:rPr>
              <a:t>chosen employees are rewarded with Employee Bonus at the end of the year.</a:t>
            </a:r>
          </a:p>
          <a:p>
            <a:pPr marL="285773" indent="-285750">
              <a:buFont typeface="Wingdings" panose="05000000000000000000" pitchFamily="2" charset="2"/>
              <a:buChar char="v"/>
            </a:pPr>
            <a:r>
              <a:rPr lang="en-US" b="1" dirty="0">
                <a:solidFill>
                  <a:srgbClr val="026464"/>
                </a:solidFill>
                <a:latin typeface="+mj-lt"/>
                <a:cs typeface="Calibri" panose="020F0502020204030204" pitchFamily="34" charset="0"/>
              </a:rPr>
              <a:t>Sales department- </a:t>
            </a:r>
            <a:r>
              <a:rPr lang="en-US" dirty="0">
                <a:solidFill>
                  <a:srgbClr val="026464"/>
                </a:solidFill>
                <a:latin typeface="+mj-lt"/>
                <a:cs typeface="Calibri" panose="020F0502020204030204" pitchFamily="34" charset="0"/>
              </a:rPr>
              <a:t>our Sales Managers are rewarded according to their yearly goals &amp; destinations plans. </a:t>
            </a:r>
          </a:p>
        </p:txBody>
      </p:sp>
    </p:spTree>
    <p:extLst>
      <p:ext uri="{BB962C8B-B14F-4D97-AF65-F5344CB8AC3E}">
        <p14:creationId xmlns:p14="http://schemas.microsoft.com/office/powerpoint/2010/main" val="6091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Processes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5</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198642" y="1334469"/>
            <a:ext cx="11137217" cy="4893647"/>
          </a:xfrm>
          <a:prstGeom prst="rect">
            <a:avLst/>
          </a:prstGeom>
          <a:noFill/>
        </p:spPr>
        <p:txBody>
          <a:bodyPr wrap="square" lIns="0" rtlCol="0">
            <a:spAutoFit/>
          </a:bodyPr>
          <a:lstStyle/>
          <a:p>
            <a:r>
              <a:rPr lang="en-US" sz="2400" b="1" dirty="0">
                <a:solidFill>
                  <a:srgbClr val="026464"/>
                </a:solidFill>
                <a:latin typeface="+mj-lt"/>
                <a:cs typeface="Calibri" panose="020F0502020204030204" pitchFamily="34" charset="0"/>
              </a:rPr>
              <a:t>Recruitment</a:t>
            </a:r>
            <a:r>
              <a:rPr lang="he-IL" sz="2400" b="1" dirty="0">
                <a:solidFill>
                  <a:srgbClr val="026464"/>
                </a:solidFill>
                <a:latin typeface="+mj-lt"/>
                <a:cs typeface="Calibri" panose="020F0502020204030204" pitchFamily="34" charset="0"/>
              </a:rPr>
              <a:t> </a:t>
            </a:r>
            <a:r>
              <a:rPr lang="en-US" sz="2400" b="1" dirty="0">
                <a:solidFill>
                  <a:srgbClr val="026464"/>
                </a:solidFill>
                <a:latin typeface="+mj-lt"/>
                <a:cs typeface="Calibri" panose="020F0502020204030204" pitchFamily="34" charset="0"/>
              </a:rPr>
              <a:t>Process </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We don’t have orderly hiring processes.</a:t>
            </a:r>
            <a:endParaRPr lang="he-IL" dirty="0">
              <a:solidFill>
                <a:srgbClr val="026464"/>
              </a:solidFill>
              <a:latin typeface="+mj-lt"/>
              <a:cs typeface="Calibri" panose="020F0502020204030204" pitchFamily="34" charset="0"/>
            </a:endParaRP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Towards the new year, we are having a joint meeting with the Management, HR and Finance regarding to the number future positions for next year.</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The HR manager and the recruiting manager define together their personal and professional needs.</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Hiring Manager\ HR Manager writing the relevant job description.</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Recruitments sources- referral campaign “ Bring your friends to work ”, recruitment and head-hunting outsource companies and posts on social media including Facebook and LinkedIn.  </a:t>
            </a:r>
          </a:p>
          <a:p>
            <a:pPr marL="285773" indent="-285750">
              <a:buFont typeface="Wingdings" panose="05000000000000000000" pitchFamily="2" charset="2"/>
              <a:buChar char="v"/>
            </a:pPr>
            <a:r>
              <a:rPr lang="en-US" dirty="0">
                <a:solidFill>
                  <a:srgbClr val="026464"/>
                </a:solidFill>
                <a:latin typeface="+mj-lt"/>
                <a:cs typeface="Calibri" panose="020F0502020204030204" pitchFamily="34" charset="0"/>
              </a:rPr>
              <a:t>Recruitment Process:</a:t>
            </a:r>
          </a:p>
          <a:p>
            <a:pPr marL="285773" indent="-285750">
              <a:buFont typeface="Arial" panose="020B0604020202020204" pitchFamily="34" charset="0"/>
              <a:buChar char="•"/>
            </a:pPr>
            <a:r>
              <a:rPr lang="en-US" dirty="0">
                <a:solidFill>
                  <a:srgbClr val="026464"/>
                </a:solidFill>
                <a:latin typeface="+mj-lt"/>
                <a:cs typeface="Calibri" panose="020F0502020204030204" pitchFamily="34" charset="0"/>
              </a:rPr>
              <a:t>Set with the recruiting manager, includes human resource interviews,  professional interviews, and sometimes a test and/ or interview with the CEO depends on seniority.</a:t>
            </a:r>
          </a:p>
          <a:p>
            <a:pPr marL="285773" indent="-285750">
              <a:buFont typeface="Arial" panose="020B0604020202020204" pitchFamily="34" charset="0"/>
              <a:buChar char="•"/>
            </a:pPr>
            <a:r>
              <a:rPr lang="en-US" dirty="0">
                <a:solidFill>
                  <a:srgbClr val="026464"/>
                </a:solidFill>
                <a:latin typeface="+mj-lt"/>
                <a:cs typeface="Calibri" panose="020F0502020204030204" pitchFamily="34" charset="0"/>
              </a:rPr>
              <a:t>Following the recruitment process with an emphasis on candidate experience and personal contact with the HR manager</a:t>
            </a:r>
            <a:r>
              <a:rPr lang="he-IL" dirty="0">
                <a:solidFill>
                  <a:srgbClr val="026464"/>
                </a:solidFill>
                <a:latin typeface="+mj-lt"/>
                <a:cs typeface="Calibri" panose="020F0502020204030204" pitchFamily="34" charset="0"/>
              </a:rPr>
              <a:t>.</a:t>
            </a:r>
            <a:endParaRPr lang="en-US" dirty="0">
              <a:solidFill>
                <a:srgbClr val="026464"/>
              </a:solidFill>
              <a:latin typeface="+mj-lt"/>
              <a:cs typeface="Calibri" panose="020F0502020204030204" pitchFamily="34" charset="0"/>
            </a:endParaRPr>
          </a:p>
          <a:p>
            <a:pPr marL="285773" indent="-285750">
              <a:buFont typeface="Arial" panose="020B0604020202020204" pitchFamily="34" charset="0"/>
              <a:buChar char="•"/>
            </a:pPr>
            <a:r>
              <a:rPr lang="en-US" dirty="0">
                <a:solidFill>
                  <a:srgbClr val="026464"/>
                </a:solidFill>
                <a:latin typeface="+mj-lt"/>
                <a:cs typeface="Calibri" panose="020F0502020204030204" pitchFamily="34" charset="0"/>
              </a:rPr>
              <a:t>Making a joint decision with all the interviewers, making references calls and signing a contract</a:t>
            </a:r>
            <a:r>
              <a:rPr lang="he-IL" dirty="0">
                <a:solidFill>
                  <a:srgbClr val="026464"/>
                </a:solidFill>
                <a:latin typeface="+mj-lt"/>
                <a:cs typeface="Calibri" panose="020F0502020204030204" pitchFamily="34" charset="0"/>
              </a:rPr>
              <a:t>.</a:t>
            </a:r>
            <a:endParaRPr lang="en-US" dirty="0">
              <a:solidFill>
                <a:srgbClr val="026464"/>
              </a:solidFill>
              <a:latin typeface="+mj-lt"/>
              <a:cs typeface="Calibri" panose="020F0502020204030204" pitchFamily="34" charset="0"/>
            </a:endParaRPr>
          </a:p>
          <a:p>
            <a:pPr marL="23"/>
            <a:endParaRPr lang="en-US" dirty="0">
              <a:solidFill>
                <a:srgbClr val="026464"/>
              </a:solidFill>
              <a:latin typeface="+mj-lt"/>
              <a:cs typeface="Calibri" panose="020F0502020204030204" pitchFamily="34" charset="0"/>
            </a:endParaRPr>
          </a:p>
          <a:p>
            <a:pPr marL="285773" indent="-285750">
              <a:buFont typeface="Arial" panose="020B0604020202020204" pitchFamily="34" charset="0"/>
              <a:buChar char="•"/>
            </a:pPr>
            <a:endParaRPr lang="en-US" dirty="0">
              <a:solidFill>
                <a:srgbClr val="026464"/>
              </a:solidFill>
              <a:latin typeface="+mj-lt"/>
              <a:cs typeface="Calibri" panose="020F0502020204030204" pitchFamily="34" charset="0"/>
            </a:endParaRPr>
          </a:p>
          <a:p>
            <a:pPr marL="23"/>
            <a:endParaRPr lang="en-US" dirty="0">
              <a:solidFill>
                <a:srgbClr val="026464"/>
              </a:solidFill>
              <a:latin typeface="+mj-lt"/>
              <a:cs typeface="Calibri" panose="020F0502020204030204" pitchFamily="34" charset="0"/>
            </a:endParaRPr>
          </a:p>
        </p:txBody>
      </p:sp>
    </p:spTree>
    <p:extLst>
      <p:ext uri="{BB962C8B-B14F-4D97-AF65-F5344CB8AC3E}">
        <p14:creationId xmlns:p14="http://schemas.microsoft.com/office/powerpoint/2010/main" val="13467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Policies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6</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95250" y="1104900"/>
            <a:ext cx="11774078" cy="5917004"/>
          </a:xfrm>
          <a:prstGeom prst="rect">
            <a:avLst/>
          </a:prstGeom>
          <a:noFill/>
        </p:spPr>
        <p:txBody>
          <a:bodyPr wrap="square" lIns="0" rtlCol="0">
            <a:spAutoFit/>
          </a:bodyPr>
          <a:lstStyle/>
          <a:p>
            <a:pPr defTabSz="607549"/>
            <a:r>
              <a:rPr lang="en-US" sz="2400" b="1" dirty="0">
                <a:solidFill>
                  <a:srgbClr val="026464"/>
                </a:solidFill>
                <a:latin typeface="+mj-lt"/>
                <a:cs typeface="Calibri" panose="020F0502020204030204" pitchFamily="34" charset="0"/>
              </a:rPr>
              <a:t>Vacation Policy </a:t>
            </a:r>
          </a:p>
          <a:p>
            <a:pPr marL="285750" indent="-285750" defTabSz="607549">
              <a:buFont typeface="Wingdings" panose="05000000000000000000" pitchFamily="2" charset="2"/>
              <a:buChar char="v"/>
            </a:pPr>
            <a:r>
              <a:rPr lang="en-US" dirty="0">
                <a:solidFill>
                  <a:srgbClr val="026464"/>
                </a:solidFill>
                <a:latin typeface="+mj-lt"/>
                <a:cs typeface="Calibri" panose="020F0502020204030204" pitchFamily="34" charset="0"/>
              </a:rPr>
              <a:t>Each employee is entitled to an average of 16 paid vacation days, determined according to the personal contract.</a:t>
            </a:r>
          </a:p>
          <a:p>
            <a:pPr defTabSz="607549"/>
            <a:r>
              <a:rPr lang="en-US" dirty="0">
                <a:solidFill>
                  <a:srgbClr val="026464"/>
                </a:solidFill>
                <a:latin typeface="+mj-lt"/>
                <a:cs typeface="Calibri" panose="020F0502020204030204" pitchFamily="34" charset="0"/>
              </a:rPr>
              <a:t>An employee can move to next year up to half of the annual vacation days.</a:t>
            </a:r>
            <a:br>
              <a:rPr lang="en-US" dirty="0">
                <a:solidFill>
                  <a:srgbClr val="026464"/>
                </a:solidFill>
                <a:latin typeface="+mj-lt"/>
                <a:cs typeface="Calibri" panose="020F0502020204030204" pitchFamily="34" charset="0"/>
              </a:rPr>
            </a:br>
            <a:r>
              <a:rPr lang="en-US" u="sng" dirty="0">
                <a:solidFill>
                  <a:srgbClr val="026464"/>
                </a:solidFill>
                <a:latin typeface="+mj-lt"/>
                <a:cs typeface="Calibri" panose="020F0502020204030204" pitchFamily="34" charset="0"/>
              </a:rPr>
              <a:t>In addition, an employee is entitled to be absent in the following cases:</a:t>
            </a: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Marriage : </a:t>
            </a:r>
            <a:r>
              <a:rPr lang="en-US" sz="1800" dirty="0">
                <a:effectLst/>
                <a:latin typeface="+mj-lt"/>
                <a:ea typeface="Calibri" panose="020F0502020204030204" pitchFamily="34" charset="0"/>
                <a:cs typeface="Calibri" panose="020F0502020204030204" pitchFamily="34" charset="0"/>
              </a:rPr>
              <a:t>two days’ vacation, wedding day and the day before or after.</a:t>
            </a: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Birth of a child : </a:t>
            </a:r>
          </a:p>
          <a:p>
            <a:pPr marL="285750" indent="-285750" defTabSz="607549">
              <a:buFont typeface="Wingdings" panose="05000000000000000000" pitchFamily="2" charset="2"/>
              <a:buChar char="§"/>
            </a:pPr>
            <a:r>
              <a:rPr lang="en-US" b="1" dirty="0">
                <a:latin typeface="+mj-lt"/>
                <a:ea typeface="Calibri" panose="020F0502020204030204" pitchFamily="34" charset="0"/>
                <a:cs typeface="Calibri" panose="020F0502020204030204" pitchFamily="34" charset="0"/>
              </a:rPr>
              <a:t>F</a:t>
            </a:r>
            <a:r>
              <a:rPr lang="en-US" sz="1800" dirty="0">
                <a:effectLst/>
                <a:latin typeface="+mj-lt"/>
                <a:ea typeface="Calibri" panose="020F0502020204030204" pitchFamily="34" charset="0"/>
                <a:cs typeface="Calibri" panose="020F0502020204030204" pitchFamily="34" charset="0"/>
              </a:rPr>
              <a:t>or those who are entitled to maternity leave, according to the law in Israel entitled to absence of up to six months.</a:t>
            </a:r>
          </a:p>
          <a:p>
            <a:pPr marL="285750" indent="-285750" defTabSz="607549">
              <a:buFont typeface="Wingdings" panose="05000000000000000000" pitchFamily="2" charset="2"/>
              <a:buChar char="§"/>
            </a:pPr>
            <a:r>
              <a:rPr lang="en-US" dirty="0">
                <a:latin typeface="+mj-lt"/>
                <a:ea typeface="Calibri" panose="020F0502020204030204" pitchFamily="34" charset="0"/>
                <a:cs typeface="Calibri" panose="020F0502020204030204" pitchFamily="34" charset="0"/>
              </a:rPr>
              <a:t>For those who are not entitled to maternity leave, entitled to three days including the day of birth and three days more in the accumulation of sick days.  </a:t>
            </a:r>
            <a:endParaRPr lang="en-US" sz="1800" dirty="0">
              <a:effectLst/>
              <a:latin typeface="+mj-lt"/>
              <a:ea typeface="Calibri" panose="020F0502020204030204" pitchFamily="34" charset="0"/>
              <a:cs typeface="Calibri" panose="020F0502020204030204" pitchFamily="34" charset="0"/>
            </a:endParaRP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Bar / Bat Mitzvah </a:t>
            </a:r>
            <a:r>
              <a:rPr lang="en-US" sz="1800" dirty="0">
                <a:effectLst/>
                <a:latin typeface="+mj-lt"/>
                <a:ea typeface="Calibri" panose="020F0502020204030204" pitchFamily="34" charset="0"/>
                <a:cs typeface="Calibri" panose="020F0502020204030204" pitchFamily="34" charset="0"/>
              </a:rPr>
              <a:t>– entitled to one day.</a:t>
            </a: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 Marriage of a son or daughter </a:t>
            </a:r>
            <a:r>
              <a:rPr lang="en-US" sz="1800" dirty="0">
                <a:effectLst/>
                <a:latin typeface="+mj-lt"/>
                <a:ea typeface="Calibri" panose="020F0502020204030204" pitchFamily="34" charset="0"/>
                <a:cs typeface="Calibri" panose="020F0502020204030204" pitchFamily="34" charset="0"/>
              </a:rPr>
              <a:t>- entitled to one day.</a:t>
            </a: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Death of a first-degree relative - </a:t>
            </a:r>
            <a:r>
              <a:rPr lang="en-US" sz="1800" dirty="0">
                <a:effectLst/>
                <a:latin typeface="+mj-lt"/>
                <a:ea typeface="Calibri" panose="020F0502020204030204" pitchFamily="34" charset="0"/>
                <a:cs typeface="Calibri" panose="020F0502020204030204" pitchFamily="34" charset="0"/>
              </a:rPr>
              <a:t>entitled to seven days.</a:t>
            </a: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Holidays - </a:t>
            </a:r>
            <a:r>
              <a:rPr lang="en-US" sz="1800" dirty="0">
                <a:effectLst/>
                <a:latin typeface="+mj-lt"/>
                <a:ea typeface="Calibri" panose="020F0502020204030204" pitchFamily="34" charset="0"/>
                <a:cs typeface="Calibri" panose="020F0502020204030204" pitchFamily="34" charset="0"/>
              </a:rPr>
              <a:t>During the Jewish holidays, up to 9 days off will be given regardless of the employee’s vacation days.</a:t>
            </a:r>
          </a:p>
          <a:p>
            <a:pPr marL="285750" indent="-285750" defTabSz="607549">
              <a:buFont typeface="Arial" panose="020B0604020202020204" pitchFamily="34" charset="0"/>
              <a:buChar char="•"/>
            </a:pPr>
            <a:r>
              <a:rPr lang="en-US" sz="1800" dirty="0">
                <a:effectLst/>
                <a:latin typeface="+mj-lt"/>
                <a:ea typeface="Calibri" panose="020F0502020204030204" pitchFamily="34" charset="0"/>
                <a:cs typeface="Calibri" panose="020F0502020204030204" pitchFamily="34" charset="0"/>
              </a:rPr>
              <a:t> </a:t>
            </a:r>
            <a:r>
              <a:rPr lang="en-US" sz="1800" b="1" dirty="0">
                <a:effectLst/>
                <a:latin typeface="+mj-lt"/>
                <a:ea typeface="Calibri" panose="020F0502020204030204" pitchFamily="34" charset="0"/>
                <a:cs typeface="Calibri" panose="020F0502020204030204" pitchFamily="34" charset="0"/>
              </a:rPr>
              <a:t>Reserve Service </a:t>
            </a:r>
            <a:r>
              <a:rPr lang="en-US" sz="1800" dirty="0">
                <a:effectLst/>
                <a:latin typeface="+mj-lt"/>
                <a:ea typeface="Calibri" panose="020F0502020204030204" pitchFamily="34" charset="0"/>
                <a:cs typeface="Calibri" panose="020F0502020204030204" pitchFamily="34" charset="0"/>
              </a:rPr>
              <a:t>- absence after receiving an order from the Israel Defense Forces according to the requested dates. </a:t>
            </a:r>
          </a:p>
          <a:p>
            <a:pPr marL="285750" indent="-285750" defTabSz="607549">
              <a:buFont typeface="Arial" panose="020B0604020202020204" pitchFamily="34" charset="0"/>
              <a:buChar char="•"/>
            </a:pPr>
            <a:r>
              <a:rPr lang="en-US" sz="1800" b="1" dirty="0">
                <a:effectLst/>
                <a:latin typeface="+mj-lt"/>
                <a:ea typeface="Calibri" panose="020F0502020204030204" pitchFamily="34" charset="0"/>
                <a:cs typeface="Calibri" panose="020F0502020204030204" pitchFamily="34" charset="0"/>
              </a:rPr>
              <a:t>Sick days </a:t>
            </a:r>
            <a:r>
              <a:rPr lang="en-US" sz="1800" dirty="0">
                <a:effectLst/>
                <a:latin typeface="+mj-lt"/>
                <a:ea typeface="Calibri" panose="020F0502020204030204" pitchFamily="34" charset="0"/>
                <a:cs typeface="Calibri" panose="020F0502020204030204" pitchFamily="34" charset="0"/>
              </a:rPr>
              <a:t>- Every employee is entitled to 18 sick days per a year, a sick day is granted from the first day and a medical certificate must be brought from the second day</a:t>
            </a:r>
            <a:r>
              <a:rPr lang="en-US" dirty="0">
                <a:latin typeface="+mj-lt"/>
                <a:ea typeface="Calibri" panose="020F0502020204030204" pitchFamily="34" charset="0"/>
                <a:cs typeface="Calibri" panose="020F0502020204030204" pitchFamily="34" charset="0"/>
              </a:rPr>
              <a:t> also</a:t>
            </a:r>
            <a:r>
              <a:rPr lang="en-US" sz="1800" dirty="0">
                <a:effectLst/>
                <a:latin typeface="+mj-lt"/>
                <a:ea typeface="Calibri" panose="020F0502020204030204" pitchFamily="34" charset="0"/>
                <a:cs typeface="Calibri" panose="020F0502020204030204" pitchFamily="34" charset="0"/>
              </a:rPr>
              <a:t> it’s not possible to accumulate more than 90 sick days.</a:t>
            </a:r>
            <a:endParaRPr lang="en-US" sz="1800" dirty="0">
              <a:effectLst/>
              <a:latin typeface="+mj-lt"/>
              <a:ea typeface="Times New Roman" panose="02020603050405020304" pitchFamily="18" charset="0"/>
              <a:cs typeface="Calibri" panose="020F0502020204030204" pitchFamily="34" charset="0"/>
            </a:endParaRPr>
          </a:p>
          <a:p>
            <a:pPr defTabSz="607549"/>
            <a:endParaRPr lang="en-US" dirty="0">
              <a:solidFill>
                <a:srgbClr val="026464"/>
              </a:solidFill>
              <a:latin typeface="+mj-lt"/>
              <a:cs typeface="Calibri" panose="020F0502020204030204" pitchFamily="34" charset="0"/>
            </a:endParaRPr>
          </a:p>
          <a:p>
            <a:pPr defTabSz="607549"/>
            <a:endParaRPr lang="en-US" dirty="0">
              <a:solidFill>
                <a:srgbClr val="026464"/>
              </a:solidFill>
              <a:latin typeface="+mj-lt"/>
              <a:cs typeface="Calibri" panose="020F0502020204030204" pitchFamily="34" charset="0"/>
            </a:endParaRPr>
          </a:p>
          <a:p>
            <a:pPr defTabSz="607549"/>
            <a:endParaRPr lang="en-US" dirty="0">
              <a:solidFill>
                <a:srgbClr val="026464"/>
              </a:solidFill>
              <a:latin typeface="+mj-lt"/>
              <a:cs typeface="Calibri" panose="020F0502020204030204" pitchFamily="34" charset="0"/>
            </a:endParaRPr>
          </a:p>
          <a:p>
            <a:pPr marR="0" defTabSz="607549">
              <a:lnSpc>
                <a:spcPts val="1500"/>
              </a:lnSpc>
              <a:spcBef>
                <a:spcPts val="0"/>
              </a:spcBef>
              <a:spcAft>
                <a:spcPts val="0"/>
              </a:spcAft>
            </a:pPr>
            <a:endParaRPr lang="en-US" dirty="0">
              <a:solidFill>
                <a:srgbClr val="026464"/>
              </a:solidFill>
              <a:latin typeface="+mj-lt"/>
              <a:cs typeface="Calibri" panose="020F0502020204030204" pitchFamily="34" charset="0"/>
            </a:endParaRPr>
          </a:p>
          <a:p>
            <a:pPr marL="23"/>
            <a:endParaRPr lang="en-US" dirty="0">
              <a:solidFill>
                <a:srgbClr val="026464"/>
              </a:solidFill>
              <a:latin typeface="+mj-lt"/>
              <a:cs typeface="Calibri" panose="020F0502020204030204" pitchFamily="34" charset="0"/>
            </a:endParaRPr>
          </a:p>
        </p:txBody>
      </p:sp>
      <p:sp>
        <p:nvSpPr>
          <p:cNvPr id="5" name="Rectangle 4">
            <a:extLst>
              <a:ext uri="{FF2B5EF4-FFF2-40B4-BE49-F238E27FC236}">
                <a16:creationId xmlns:a16="http://schemas.microsoft.com/office/drawing/2014/main" id="{A0C04583-C251-41B4-8FF5-EB1356BBF505}"/>
              </a:ext>
            </a:extLst>
          </p:cNvPr>
          <p:cNvSpPr>
            <a:spLocks noChangeArrowheads="1"/>
          </p:cNvSpPr>
          <p:nvPr/>
        </p:nvSpPr>
        <p:spPr bwMode="auto">
          <a:xfrm>
            <a:off x="0" y="0"/>
            <a:ext cx="1194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
            <a:extLst>
              <a:ext uri="{FF2B5EF4-FFF2-40B4-BE49-F238E27FC236}">
                <a16:creationId xmlns:a16="http://schemas.microsoft.com/office/drawing/2014/main" id="{7BB3583E-2F9C-4699-AB1E-08E2DA0D0B7F}"/>
              </a:ext>
            </a:extLst>
          </p:cNvPr>
          <p:cNvSpPr>
            <a:spLocks noChangeAspect="1" noChangeArrowheads="1"/>
          </p:cNvSpPr>
          <p:nvPr/>
        </p:nvSpPr>
        <p:spPr bwMode="auto">
          <a:xfrm>
            <a:off x="0" y="457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05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a:extLst>
              <a:ext uri="{FF2B5EF4-FFF2-40B4-BE49-F238E27FC236}">
                <a16:creationId xmlns:a16="http://schemas.microsoft.com/office/drawing/2014/main" id="{57BC0DB5-B51D-484E-9C0B-D7C328DC670D}"/>
              </a:ext>
            </a:extLst>
          </p:cNvPr>
          <p:cNvSpPr>
            <a:spLocks noGrp="1"/>
          </p:cNvSpPr>
          <p:nvPr>
            <p:ph type="title"/>
          </p:nvPr>
        </p:nvSpPr>
        <p:spPr>
          <a:xfrm>
            <a:off x="930407" y="64673"/>
            <a:ext cx="11491892" cy="818851"/>
          </a:xfrm>
        </p:spPr>
        <p:txBody>
          <a:bodyPr>
            <a:noAutofit/>
          </a:bodyPr>
          <a:lstStyle/>
          <a:p>
            <a:r>
              <a:rPr lang="en-US" sz="4000" dirty="0">
                <a:solidFill>
                  <a:schemeClr val="bg1"/>
                </a:solidFill>
                <a:latin typeface="+mj-lt"/>
              </a:rPr>
              <a:t>HR Policies</a:t>
            </a:r>
            <a:endParaRPr lang="en-US" sz="4000" dirty="0">
              <a:latin typeface="+mn-lt"/>
            </a:endParaRPr>
          </a:p>
        </p:txBody>
      </p:sp>
      <p:sp>
        <p:nvSpPr>
          <p:cNvPr id="2" name="Slide Number Placeholder 1">
            <a:extLst>
              <a:ext uri="{FF2B5EF4-FFF2-40B4-BE49-F238E27FC236}">
                <a16:creationId xmlns:a16="http://schemas.microsoft.com/office/drawing/2014/main" id="{B8D8D93B-6B93-4B01-B31D-8D58B03C007C}"/>
              </a:ext>
            </a:extLst>
          </p:cNvPr>
          <p:cNvSpPr>
            <a:spLocks noGrp="1"/>
          </p:cNvSpPr>
          <p:nvPr>
            <p:ph type="sldNum" sz="quarter" idx="12"/>
          </p:nvPr>
        </p:nvSpPr>
        <p:spPr/>
        <p:txBody>
          <a:bodyPr/>
          <a:lstStyle/>
          <a:p>
            <a:fld id="{6DF0918C-2C82-4525-98B2-F8E7E42D9CEA}" type="slidenum">
              <a:rPr lang="en-US" smtClean="0"/>
              <a:t>7</a:t>
            </a:fld>
            <a:endParaRPr lang="en-US"/>
          </a:p>
        </p:txBody>
      </p:sp>
      <p:sp>
        <p:nvSpPr>
          <p:cNvPr id="21" name="TextBox 20">
            <a:extLst>
              <a:ext uri="{FF2B5EF4-FFF2-40B4-BE49-F238E27FC236}">
                <a16:creationId xmlns:a16="http://schemas.microsoft.com/office/drawing/2014/main" id="{33249A2A-B0F0-426E-81DE-7FD06405B42E}"/>
              </a:ext>
            </a:extLst>
          </p:cNvPr>
          <p:cNvSpPr txBox="1"/>
          <p:nvPr/>
        </p:nvSpPr>
        <p:spPr>
          <a:xfrm>
            <a:off x="216816" y="1433688"/>
            <a:ext cx="12118797" cy="2677656"/>
          </a:xfrm>
          <a:prstGeom prst="rect">
            <a:avLst/>
          </a:prstGeom>
          <a:noFill/>
        </p:spPr>
        <p:txBody>
          <a:bodyPr wrap="square" lIns="0" rtlCol="0">
            <a:spAutoFit/>
          </a:bodyPr>
          <a:lstStyle/>
          <a:p>
            <a:pPr algn="l" defTabSz="607549"/>
            <a:r>
              <a:rPr lang="en-US" sz="2400" b="1" dirty="0">
                <a:solidFill>
                  <a:srgbClr val="026464"/>
                </a:solidFill>
                <a:latin typeface="+mj-lt"/>
                <a:cs typeface="Calibri" panose="020F0502020204030204" pitchFamily="34" charset="0"/>
              </a:rPr>
              <a:t>Absence Policy </a:t>
            </a:r>
          </a:p>
          <a:p>
            <a:pPr marL="285750" indent="-285750" defTabSz="607549">
              <a:buFont typeface="Wingdings" panose="05000000000000000000" pitchFamily="2" charset="2"/>
              <a:buChar char="v"/>
            </a:pPr>
            <a:r>
              <a:rPr lang="en-US" b="1" dirty="0">
                <a:solidFill>
                  <a:srgbClr val="026464"/>
                </a:solidFill>
                <a:latin typeface="+mj-lt"/>
                <a:cs typeface="Calibri" panose="020F0502020204030204" pitchFamily="34" charset="0"/>
              </a:rPr>
              <a:t>Work hours</a:t>
            </a:r>
          </a:p>
          <a:p>
            <a:pPr defTabSz="607549"/>
            <a:r>
              <a:rPr lang="en-US" dirty="0">
                <a:solidFill>
                  <a:srgbClr val="026464"/>
                </a:solidFill>
                <a:latin typeface="+mj-lt"/>
                <a:cs typeface="Calibri" panose="020F0502020204030204" pitchFamily="34" charset="0"/>
              </a:rPr>
              <a:t>The usual working days are Sundays to Thursdays, the weekly rest day is Saturday. </a:t>
            </a:r>
          </a:p>
          <a:p>
            <a:pPr defTabSz="607549"/>
            <a:r>
              <a:rPr lang="en-US" dirty="0">
                <a:solidFill>
                  <a:srgbClr val="026464"/>
                </a:solidFill>
                <a:latin typeface="+mj-lt"/>
                <a:cs typeface="Calibri" panose="020F0502020204030204" pitchFamily="34" charset="0"/>
              </a:rPr>
              <a:t>The working days of the CS department are Mondays to Fridays in the format of shifts.</a:t>
            </a:r>
          </a:p>
          <a:p>
            <a:pPr defTabSz="607549"/>
            <a:r>
              <a:rPr lang="en-US" dirty="0">
                <a:solidFill>
                  <a:srgbClr val="026464"/>
                </a:solidFill>
                <a:latin typeface="+mj-lt"/>
                <a:cs typeface="Calibri" panose="020F0502020204030204" pitchFamily="34" charset="0"/>
              </a:rPr>
              <a:t>The working hours will be determined according to the company needs and loads from time to time. </a:t>
            </a:r>
          </a:p>
          <a:p>
            <a:pPr defTabSz="607549"/>
            <a:endParaRPr lang="en-US" dirty="0">
              <a:solidFill>
                <a:srgbClr val="026464"/>
              </a:solidFill>
              <a:latin typeface="+mj-lt"/>
              <a:cs typeface="Calibri" panose="020F0502020204030204" pitchFamily="34" charset="0"/>
            </a:endParaRPr>
          </a:p>
          <a:p>
            <a:pPr marL="285750" indent="-285750" defTabSz="607549">
              <a:buFont typeface="Wingdings" panose="05000000000000000000" pitchFamily="2" charset="2"/>
              <a:buChar char="v"/>
            </a:pPr>
            <a:r>
              <a:rPr lang="en-US" b="1" dirty="0">
                <a:solidFill>
                  <a:srgbClr val="026464"/>
                </a:solidFill>
                <a:latin typeface="+mj-lt"/>
                <a:cs typeface="Calibri" panose="020F0502020204030204" pitchFamily="34" charset="0"/>
              </a:rPr>
              <a:t>Synel attendance system</a:t>
            </a:r>
          </a:p>
          <a:p>
            <a:pPr defTabSz="607549"/>
            <a:r>
              <a:rPr lang="en-US" dirty="0">
                <a:solidFill>
                  <a:srgbClr val="026464"/>
                </a:solidFill>
                <a:latin typeface="+mj-lt"/>
                <a:cs typeface="Calibri" panose="020F0502020204030204" pitchFamily="34" charset="0"/>
              </a:rPr>
              <a:t>Reporting hours in the attendance system takes place at the end of the month and it's approved by the HR Manager.  In addition, arrival \end times and vacation days are monitored by a direct manager and the HR manager.</a:t>
            </a:r>
          </a:p>
        </p:txBody>
      </p:sp>
    </p:spTree>
    <p:extLst>
      <p:ext uri="{BB962C8B-B14F-4D97-AF65-F5344CB8AC3E}">
        <p14:creationId xmlns:p14="http://schemas.microsoft.com/office/powerpoint/2010/main" val="415850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17839&quot;&gt;&lt;version val=&quot;2108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4&quot;&gt;&lt;elem m_fUsage=&quot;3.75431012122616180000E+000&quot;&gt;&lt;m_ppcolschidx val=&quot;0&quot;/&gt;&lt;m_rgb r=&quot;93&quot; g=&quot;94&quot; b=&quot;78&quot;/&gt;&lt;/elem&gt;&lt;elem m_fUsage=&quot;3.19059613798570880000E+000&quot;&gt;&lt;m_ppcolschidx val=&quot;0&quot;/&gt;&lt;m_rgb r=&quot;13&quot; g=&quot;6c&quot; b=&quot;15&quot;/&gt;&lt;/elem&gt;&lt;elem m_fUsage=&quot;2.21462119696180530000E+000&quot;&gt;&lt;m_ppcolschidx val=&quot;0&quot;/&gt;&lt;m_rgb r=&quot;f9&quot; g=&quot;4&quot; b=&quot;29&quot;/&gt;&lt;/elem&gt;&lt;elem m_fUsage=&quot;5.31441000000000160000E-001&quot;&gt;&lt;m_ppcolschidx val=&quot;0&quot;/&gt;&lt;m_rgb r=&quot;17&quot; g=&quot;6f&quot; b=&quot;13&quot;/&gt;&lt;/elem&gt;&lt;/m_vecMRU&gt;&lt;/m_mruColor&gt;&lt;m_mapectfillschemeMRU&gt;&lt;key val=&quot;0&quot;/&gt;&lt;elem&gt;&lt;m_nPartnerID val=&quot;536&quot;/&gt;&lt;m_nIndex val=&quot;1&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64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E83F6666CBB4DB1A3D9EE61137AD3" ma:contentTypeVersion="11" ma:contentTypeDescription="Create a new document." ma:contentTypeScope="" ma:versionID="d9904c007f47d7e38c680c123f25a6e3">
  <xsd:schema xmlns:xsd="http://www.w3.org/2001/XMLSchema" xmlns:xs="http://www.w3.org/2001/XMLSchema" xmlns:p="http://schemas.microsoft.com/office/2006/metadata/properties" xmlns:ns2="b752b8ab-be9c-4d6c-84cf-656960d8584a" xmlns:ns3="9d28e087-6807-419e-bfb5-dc26f5b564ba" targetNamespace="http://schemas.microsoft.com/office/2006/metadata/properties" ma:root="true" ma:fieldsID="c1cc33b703becbb4f798550a27e2664a" ns2:_="" ns3:_="">
    <xsd:import namespace="b752b8ab-be9c-4d6c-84cf-656960d8584a"/>
    <xsd:import namespace="9d28e087-6807-419e-bfb5-dc26f5b564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2b8ab-be9c-4d6c-84cf-656960d8584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28e087-6807-419e-bfb5-dc26f5b564b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DD153D-EF46-4D91-BFE7-4C1BACA48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2b8ab-be9c-4d6c-84cf-656960d8584a"/>
    <ds:schemaRef ds:uri="9d28e087-6807-419e-bfb5-dc26f5b56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794A33-67F5-4365-BCB3-FBC5E034ADE3}">
  <ds:schemaRefs>
    <ds:schemaRef ds:uri="http://purl.org/dc/terms/"/>
    <ds:schemaRef ds:uri="9d28e087-6807-419e-bfb5-dc26f5b564ba"/>
    <ds:schemaRef ds:uri="http://schemas.microsoft.com/office/2006/documentManagement/types"/>
    <ds:schemaRef ds:uri="http://schemas.microsoft.com/office/infopath/2007/PartnerControls"/>
    <ds:schemaRef ds:uri="b752b8ab-be9c-4d6c-84cf-656960d8584a"/>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D604143-0C48-4F39-94EE-ECB30C3A3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84685</TotalTime>
  <Words>1003</Words>
  <Application>Microsoft Office PowerPoint</Application>
  <PresentationFormat>Custom</PresentationFormat>
  <Paragraphs>87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HR Processes</vt:lpstr>
      <vt:lpstr>HR Processes</vt:lpstr>
      <vt:lpstr>HR Processes</vt:lpstr>
      <vt:lpstr>HR Processes</vt:lpstr>
      <vt:lpstr>HR Processes</vt:lpstr>
      <vt:lpstr>HR Policies</vt:lpstr>
      <vt:lpstr>HR Policies</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Corporate</dc:creator>
  <cp:lastModifiedBy>Timor Shabtay</cp:lastModifiedBy>
  <cp:revision>1813</cp:revision>
  <cp:lastPrinted>2018-01-30T09:12:39Z</cp:lastPrinted>
  <dcterms:created xsi:type="dcterms:W3CDTF">2009-01-28T06:33:43Z</dcterms:created>
  <dcterms:modified xsi:type="dcterms:W3CDTF">2021-05-25T13:49:58Z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true</vt:bool>
  </property>
  <property fmtid="{D5CDD505-2E9C-101B-9397-08002B2CF9AE}" pid="6" name="Title">
    <vt:lpwstr>Title</vt:lpwstr>
  </property>
  <property fmtid="{D5CDD505-2E9C-101B-9397-08002B2CF9AE}" pid="7" name="Event">
    <vt:lpwstr/>
  </property>
  <property fmtid="{D5CDD505-2E9C-101B-9397-08002B2CF9AE}" pid="8" name="Delivery Date">
    <vt:lpwstr>December 2011</vt:lpwstr>
  </property>
  <property fmtid="{D5CDD505-2E9C-101B-9397-08002B2CF9AE}" pid="9" name="DocID">
    <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1</vt:i4>
  </property>
  <property fmtid="{D5CDD505-2E9C-101B-9397-08002B2CF9AE}" pid="13" name="PortedBy">
    <vt:lpwstr>Alastair Rami</vt:lpwstr>
  </property>
  <property fmtid="{D5CDD505-2E9C-101B-9397-08002B2CF9AE}" pid="14" name="DatePorted">
    <vt:lpwstr>3/5/2014 10:17:34 AM</vt:lpwstr>
  </property>
  <property fmtid="{D5CDD505-2E9C-101B-9397-08002B2CF9AE}" pid="15" name="Office2010EditCount">
    <vt:lpwstr>1</vt:lpwstr>
  </property>
  <property fmtid="{D5CDD505-2E9C-101B-9397-08002B2CF9AE}" pid="16" name="Office2003EditCount">
    <vt:lpwstr>0</vt:lpwstr>
  </property>
  <property fmtid="{D5CDD505-2E9C-101B-9397-08002B2CF9AE}" pid="17" name="LastEditedOfficeVersion">
    <vt:lpwstr>Office2010</vt:lpwstr>
  </property>
  <property fmtid="{D5CDD505-2E9C-101B-9397-08002B2CF9AE}" pid="18" name="Office2010WasSaved">
    <vt:lpwstr>1</vt:lpwstr>
  </property>
  <property fmtid="{D5CDD505-2E9C-101B-9397-08002B2CF9AE}" pid="19" name="ContentTypeId">
    <vt:lpwstr>0x010100247E83F6666CBB4DB1A3D9EE61137AD3</vt:lpwstr>
  </property>
</Properties>
</file>